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8" r:id="rId2"/>
    <p:sldId id="297" r:id="rId3"/>
    <p:sldId id="298" r:id="rId4"/>
    <p:sldId id="299" r:id="rId5"/>
    <p:sldId id="296" r:id="rId6"/>
    <p:sldId id="295" r:id="rId7"/>
    <p:sldId id="294" r:id="rId8"/>
    <p:sldId id="293" r:id="rId9"/>
    <p:sldId id="266" r:id="rId10"/>
    <p:sldId id="289" r:id="rId11"/>
    <p:sldId id="271" r:id="rId12"/>
    <p:sldId id="279" r:id="rId13"/>
    <p:sldId id="283" r:id="rId14"/>
    <p:sldId id="286" r:id="rId15"/>
    <p:sldId id="288" r:id="rId16"/>
    <p:sldId id="290" r:id="rId17"/>
    <p:sldId id="291" r:id="rId18"/>
    <p:sldId id="292" r:id="rId19"/>
    <p:sldId id="272" r:id="rId20"/>
    <p:sldId id="267" r:id="rId21"/>
    <p:sldId id="268" r:id="rId22"/>
    <p:sldId id="273" r:id="rId23"/>
    <p:sldId id="274" r:id="rId24"/>
    <p:sldId id="275" r:id="rId25"/>
    <p:sldId id="276" r:id="rId26"/>
    <p:sldId id="277" r:id="rId27"/>
    <p:sldId id="265"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CECE"/>
    <a:srgbClr val="A5A5A5"/>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24"/>
    <p:restoredTop sz="95652"/>
  </p:normalViewPr>
  <p:slideViewPr>
    <p:cSldViewPr snapToGrid="0" snapToObjects="1">
      <p:cViewPr varScale="1">
        <p:scale>
          <a:sx n="102" d="100"/>
          <a:sy n="102" d="100"/>
        </p:scale>
        <p:origin x="1064"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李新毅" userId="8f90503c-af94-41d6-864d-d126aecb8bca" providerId="ADAL" clId="{C9BFADD6-D33F-6B48-A1D7-368939C2A296}"/>
    <pc:docChg chg="undo redo custSel addSld delSld modSld modMainMaster">
      <pc:chgData name="李新毅" userId="8f90503c-af94-41d6-864d-d126aecb8bca" providerId="ADAL" clId="{C9BFADD6-D33F-6B48-A1D7-368939C2A296}" dt="2022-03-24T06:42:08.416" v="8186"/>
      <pc:docMkLst>
        <pc:docMk/>
      </pc:docMkLst>
      <pc:sldChg chg="addSp delSp modSp mod modTransition setBg modAnim chgLayout">
        <pc:chgData name="李新毅" userId="8f90503c-af94-41d6-864d-d126aecb8bca" providerId="ADAL" clId="{C9BFADD6-D33F-6B48-A1D7-368939C2A296}" dt="2022-03-24T06:42:08.416" v="8186"/>
        <pc:sldMkLst>
          <pc:docMk/>
          <pc:sldMk cId="976806779" sldId="258"/>
        </pc:sldMkLst>
        <pc:spChg chg="mod ord">
          <ac:chgData name="李新毅" userId="8f90503c-af94-41d6-864d-d126aecb8bca" providerId="ADAL" clId="{C9BFADD6-D33F-6B48-A1D7-368939C2A296}" dt="2022-03-21T15:17:19.770" v="2282" actId="255"/>
          <ac:spMkLst>
            <pc:docMk/>
            <pc:sldMk cId="976806779" sldId="258"/>
            <ac:spMk id="2" creationId="{8AC64253-3E62-F446-8996-65DA21786A03}"/>
          </ac:spMkLst>
        </pc:spChg>
        <pc:spChg chg="mod ord">
          <ac:chgData name="李新毅" userId="8f90503c-af94-41d6-864d-d126aecb8bca" providerId="ADAL" clId="{C9BFADD6-D33F-6B48-A1D7-368939C2A296}" dt="2022-03-21T15:08:57.712" v="2167" actId="26606"/>
          <ac:spMkLst>
            <pc:docMk/>
            <pc:sldMk cId="976806779" sldId="258"/>
            <ac:spMk id="3" creationId="{F9A2078B-5AA7-804C-B1DE-9C01607DE2EE}"/>
          </ac:spMkLst>
        </pc:spChg>
        <pc:spChg chg="del mod">
          <ac:chgData name="李新毅" userId="8f90503c-af94-41d6-864d-d126aecb8bca" providerId="ADAL" clId="{C9BFADD6-D33F-6B48-A1D7-368939C2A296}" dt="2022-03-21T15:01:20.831" v="1973" actId="478"/>
          <ac:spMkLst>
            <pc:docMk/>
            <pc:sldMk cId="976806779" sldId="258"/>
            <ac:spMk id="4" creationId="{A6A16AD6-BE3F-B04E-821D-CC9F76705368}"/>
          </ac:spMkLst>
        </pc:spChg>
        <pc:spChg chg="add del mod">
          <ac:chgData name="李新毅" userId="8f90503c-af94-41d6-864d-d126aecb8bca" providerId="ADAL" clId="{C9BFADD6-D33F-6B48-A1D7-368939C2A296}" dt="2022-03-24T06:39:16.322" v="8182"/>
          <ac:spMkLst>
            <pc:docMk/>
            <pc:sldMk cId="976806779" sldId="258"/>
            <ac:spMk id="4" creationId="{D2793C97-2F81-FE4E-BFAF-5D473D5EB3C2}"/>
          </ac:spMkLst>
        </pc:spChg>
        <pc:spChg chg="add del mod">
          <ac:chgData name="李新毅" userId="8f90503c-af94-41d6-864d-d126aecb8bca" providerId="ADAL" clId="{C9BFADD6-D33F-6B48-A1D7-368939C2A296}" dt="2022-03-21T15:01:24.649" v="1974" actId="478"/>
          <ac:spMkLst>
            <pc:docMk/>
            <pc:sldMk cId="976806779" sldId="258"/>
            <ac:spMk id="6" creationId="{950554C8-C4E0-5B44-802B-C39FA28DA6E1}"/>
          </ac:spMkLst>
        </pc:spChg>
        <pc:spChg chg="add del mod">
          <ac:chgData name="李新毅" userId="8f90503c-af94-41d6-864d-d126aecb8bca" providerId="ADAL" clId="{C9BFADD6-D33F-6B48-A1D7-368939C2A296}" dt="2022-03-21T15:01:29.367" v="1977"/>
          <ac:spMkLst>
            <pc:docMk/>
            <pc:sldMk cId="976806779" sldId="258"/>
            <ac:spMk id="7" creationId="{D0B1FD8C-0C97-2644-8421-E60F299BE375}"/>
          </ac:spMkLst>
        </pc:spChg>
        <pc:spChg chg="add del">
          <ac:chgData name="李新毅" userId="8f90503c-af94-41d6-864d-d126aecb8bca" providerId="ADAL" clId="{C9BFADD6-D33F-6B48-A1D7-368939C2A296}" dt="2022-03-21T15:03:11.269" v="1996" actId="26606"/>
          <ac:spMkLst>
            <pc:docMk/>
            <pc:sldMk cId="976806779" sldId="258"/>
            <ac:spMk id="8" creationId="{C27D7A02-907B-496F-BA7E-AA3780733CA7}"/>
          </ac:spMkLst>
        </pc:spChg>
        <pc:spChg chg="add del">
          <ac:chgData name="李新毅" userId="8f90503c-af94-41d6-864d-d126aecb8bca" providerId="ADAL" clId="{C9BFADD6-D33F-6B48-A1D7-368939C2A296}" dt="2022-03-21T15:03:11.269" v="1996" actId="26606"/>
          <ac:spMkLst>
            <pc:docMk/>
            <pc:sldMk cId="976806779" sldId="258"/>
            <ac:spMk id="10" creationId="{0FBA5268-0AE7-4CAD-9537-D0EB09E76406}"/>
          </ac:spMkLst>
        </pc:spChg>
        <pc:spChg chg="add del">
          <ac:chgData name="李新毅" userId="8f90503c-af94-41d6-864d-d126aecb8bca" providerId="ADAL" clId="{C9BFADD6-D33F-6B48-A1D7-368939C2A296}" dt="2022-03-21T15:03:11.269" v="1996" actId="26606"/>
          <ac:spMkLst>
            <pc:docMk/>
            <pc:sldMk cId="976806779" sldId="258"/>
            <ac:spMk id="12" creationId="{088D065B-39DA-4077-B9CF-E489CE4C0169}"/>
          </ac:spMkLst>
        </pc:spChg>
        <pc:spChg chg="add del">
          <ac:chgData name="李新毅" userId="8f90503c-af94-41d6-864d-d126aecb8bca" providerId="ADAL" clId="{C9BFADD6-D33F-6B48-A1D7-368939C2A296}" dt="2022-03-21T15:03:18.414" v="1998" actId="26606"/>
          <ac:spMkLst>
            <pc:docMk/>
            <pc:sldMk cId="976806779" sldId="258"/>
            <ac:spMk id="14" creationId="{AFF4A713-7B75-4B21-90D7-5AB19547C728}"/>
          </ac:spMkLst>
        </pc:spChg>
        <pc:spChg chg="add del">
          <ac:chgData name="李新毅" userId="8f90503c-af94-41d6-864d-d126aecb8bca" providerId="ADAL" clId="{C9BFADD6-D33F-6B48-A1D7-368939C2A296}" dt="2022-03-21T15:03:18.414" v="1998" actId="26606"/>
          <ac:spMkLst>
            <pc:docMk/>
            <pc:sldMk cId="976806779" sldId="258"/>
            <ac:spMk id="15" creationId="{6F5A5072-7B47-4D32-B52A-4EBBF590B8A5}"/>
          </ac:spMkLst>
        </pc:spChg>
        <pc:spChg chg="add del">
          <ac:chgData name="李新毅" userId="8f90503c-af94-41d6-864d-d126aecb8bca" providerId="ADAL" clId="{C9BFADD6-D33F-6B48-A1D7-368939C2A296}" dt="2022-03-21T15:03:18.414" v="1998" actId="26606"/>
          <ac:spMkLst>
            <pc:docMk/>
            <pc:sldMk cId="976806779" sldId="258"/>
            <ac:spMk id="16" creationId="{DC631C0B-6DA6-4E57-8231-CE32B3434A7E}"/>
          </ac:spMkLst>
        </pc:spChg>
        <pc:spChg chg="add del">
          <ac:chgData name="李新毅" userId="8f90503c-af94-41d6-864d-d126aecb8bca" providerId="ADAL" clId="{C9BFADD6-D33F-6B48-A1D7-368939C2A296}" dt="2022-03-21T15:03:18.414" v="1998" actId="26606"/>
          <ac:spMkLst>
            <pc:docMk/>
            <pc:sldMk cId="976806779" sldId="258"/>
            <ac:spMk id="17" creationId="{9715DAF0-AE1B-46C9-8A6B-DB2AA05AB91D}"/>
          </ac:spMkLst>
        </pc:spChg>
        <pc:spChg chg="add del">
          <ac:chgData name="李新毅" userId="8f90503c-af94-41d6-864d-d126aecb8bca" providerId="ADAL" clId="{C9BFADD6-D33F-6B48-A1D7-368939C2A296}" dt="2022-03-21T15:03:18.414" v="1998" actId="26606"/>
          <ac:spMkLst>
            <pc:docMk/>
            <pc:sldMk cId="976806779" sldId="258"/>
            <ac:spMk id="18" creationId="{C29501E6-A978-4A61-9689-9085AF97A53A}"/>
          </ac:spMkLst>
        </pc:spChg>
        <pc:spChg chg="add del">
          <ac:chgData name="李新毅" userId="8f90503c-af94-41d6-864d-d126aecb8bca" providerId="ADAL" clId="{C9BFADD6-D33F-6B48-A1D7-368939C2A296}" dt="2022-03-21T15:03:18.414" v="1998" actId="26606"/>
          <ac:spMkLst>
            <pc:docMk/>
            <pc:sldMk cId="976806779" sldId="258"/>
            <ac:spMk id="19" creationId="{6016219D-510E-4184-9090-6D5578A87BD1}"/>
          </ac:spMkLst>
        </pc:spChg>
        <pc:spChg chg="add del">
          <ac:chgData name="李新毅" userId="8f90503c-af94-41d6-864d-d126aecb8bca" providerId="ADAL" clId="{C9BFADD6-D33F-6B48-A1D7-368939C2A296}" dt="2022-03-21T15:03:32.131" v="2004" actId="26606"/>
          <ac:spMkLst>
            <pc:docMk/>
            <pc:sldMk cId="976806779" sldId="258"/>
            <ac:spMk id="20" creationId="{EECD79B5-5FC5-495F-BFD6-346C16E787A7}"/>
          </ac:spMkLst>
        </pc:spChg>
        <pc:spChg chg="add del">
          <ac:chgData name="李新毅" userId="8f90503c-af94-41d6-864d-d126aecb8bca" providerId="ADAL" clId="{C9BFADD6-D33F-6B48-A1D7-368939C2A296}" dt="2022-03-21T15:03:26.832" v="2000" actId="26606"/>
          <ac:spMkLst>
            <pc:docMk/>
            <pc:sldMk cId="976806779" sldId="258"/>
            <ac:spMk id="21" creationId="{EFA9B6C6-A247-48A8-9A1C-1E36FA9456B5}"/>
          </ac:spMkLst>
        </pc:spChg>
        <pc:spChg chg="add del">
          <ac:chgData name="李新毅" userId="8f90503c-af94-41d6-864d-d126aecb8bca" providerId="ADAL" clId="{C9BFADD6-D33F-6B48-A1D7-368939C2A296}" dt="2022-03-21T15:03:26.832" v="2000" actId="26606"/>
          <ac:spMkLst>
            <pc:docMk/>
            <pc:sldMk cId="976806779" sldId="258"/>
            <ac:spMk id="22" creationId="{C5CB530E-515E-412C-9DF1-5F8FFBD6F383}"/>
          </ac:spMkLst>
        </pc:spChg>
        <pc:spChg chg="add del">
          <ac:chgData name="李新毅" userId="8f90503c-af94-41d6-864d-d126aecb8bca" providerId="ADAL" clId="{C9BFADD6-D33F-6B48-A1D7-368939C2A296}" dt="2022-03-21T15:03:26.832" v="2000" actId="26606"/>
          <ac:spMkLst>
            <pc:docMk/>
            <pc:sldMk cId="976806779" sldId="258"/>
            <ac:spMk id="23" creationId="{712D4376-A578-4FF1-94FC-245E7A6A489F}"/>
          </ac:spMkLst>
        </pc:spChg>
        <pc:spChg chg="add del">
          <ac:chgData name="李新毅" userId="8f90503c-af94-41d6-864d-d126aecb8bca" providerId="ADAL" clId="{C9BFADD6-D33F-6B48-A1D7-368939C2A296}" dt="2022-03-21T15:03:26.832" v="2000" actId="26606"/>
          <ac:spMkLst>
            <pc:docMk/>
            <pc:sldMk cId="976806779" sldId="258"/>
            <ac:spMk id="24" creationId="{AEA7509D-F04F-40CB-A0B3-EEF16499CC9F}"/>
          </ac:spMkLst>
        </pc:spChg>
        <pc:spChg chg="add del">
          <ac:chgData name="李新毅" userId="8f90503c-af94-41d6-864d-d126aecb8bca" providerId="ADAL" clId="{C9BFADD6-D33F-6B48-A1D7-368939C2A296}" dt="2022-03-21T15:03:32.131" v="2004" actId="26606"/>
          <ac:spMkLst>
            <pc:docMk/>
            <pc:sldMk cId="976806779" sldId="258"/>
            <ac:spMk id="26" creationId="{8DE96824-E506-4448-8704-5EC7BF7BC51B}"/>
          </ac:spMkLst>
        </pc:spChg>
        <pc:spChg chg="add del">
          <ac:chgData name="李新毅" userId="8f90503c-af94-41d6-864d-d126aecb8bca" providerId="ADAL" clId="{C9BFADD6-D33F-6B48-A1D7-368939C2A296}" dt="2022-03-21T15:03:30.140" v="2002" actId="26606"/>
          <ac:spMkLst>
            <pc:docMk/>
            <pc:sldMk cId="976806779" sldId="258"/>
            <ac:spMk id="27" creationId="{FFD48BC7-DC40-47DE-87EE-9F4B6ECB9ABB}"/>
          </ac:spMkLst>
        </pc:spChg>
        <pc:spChg chg="add del">
          <ac:chgData name="李新毅" userId="8f90503c-af94-41d6-864d-d126aecb8bca" providerId="ADAL" clId="{C9BFADD6-D33F-6B48-A1D7-368939C2A296}" dt="2022-03-21T15:03:30.140" v="2002" actId="26606"/>
          <ac:spMkLst>
            <pc:docMk/>
            <pc:sldMk cId="976806779" sldId="258"/>
            <ac:spMk id="28" creationId="{E502BBC7-2C76-46F3-BC24-5985BC13DB88}"/>
          </ac:spMkLst>
        </pc:spChg>
        <pc:spChg chg="add del">
          <ac:chgData name="李新毅" userId="8f90503c-af94-41d6-864d-d126aecb8bca" providerId="ADAL" clId="{C9BFADD6-D33F-6B48-A1D7-368939C2A296}" dt="2022-03-21T15:03:30.140" v="2002" actId="26606"/>
          <ac:spMkLst>
            <pc:docMk/>
            <pc:sldMk cId="976806779" sldId="258"/>
            <ac:spMk id="29" creationId="{C7F28D52-2A5F-4D23-81AE-7CB8B591C7AF}"/>
          </ac:spMkLst>
        </pc:spChg>
        <pc:spChg chg="add del">
          <ac:chgData name="李新毅" userId="8f90503c-af94-41d6-864d-d126aecb8bca" providerId="ADAL" clId="{C9BFADD6-D33F-6B48-A1D7-368939C2A296}" dt="2022-03-21T15:03:30.140" v="2002" actId="26606"/>
          <ac:spMkLst>
            <pc:docMk/>
            <pc:sldMk cId="976806779" sldId="258"/>
            <ac:spMk id="30" creationId="{3629484E-3792-4B3D-89AD-7C8A1ED0E0D4}"/>
          </ac:spMkLst>
        </pc:spChg>
        <pc:spChg chg="add del">
          <ac:chgData name="李新毅" userId="8f90503c-af94-41d6-864d-d126aecb8bca" providerId="ADAL" clId="{C9BFADD6-D33F-6B48-A1D7-368939C2A296}" dt="2022-03-21T15:03:32.131" v="2004" actId="26606"/>
          <ac:spMkLst>
            <pc:docMk/>
            <pc:sldMk cId="976806779" sldId="258"/>
            <ac:spMk id="32" creationId="{3A397E3E-B90C-4D82-BAAA-36F7AC6A4565}"/>
          </ac:spMkLst>
        </pc:spChg>
        <pc:spChg chg="add del">
          <ac:chgData name="李新毅" userId="8f90503c-af94-41d6-864d-d126aecb8bca" providerId="ADAL" clId="{C9BFADD6-D33F-6B48-A1D7-368939C2A296}" dt="2022-03-21T15:03:32.131" v="2004" actId="26606"/>
          <ac:spMkLst>
            <pc:docMk/>
            <pc:sldMk cId="976806779" sldId="258"/>
            <ac:spMk id="33" creationId="{E16C8D8F-10E9-4498-ABDB-0F923F8B6837}"/>
          </ac:spMkLst>
        </pc:spChg>
        <pc:spChg chg="add del">
          <ac:chgData name="李新毅" userId="8f90503c-af94-41d6-864d-d126aecb8bca" providerId="ADAL" clId="{C9BFADD6-D33F-6B48-A1D7-368939C2A296}" dt="2022-03-21T15:03:32.131" v="2004" actId="26606"/>
          <ac:spMkLst>
            <pc:docMk/>
            <pc:sldMk cId="976806779" sldId="258"/>
            <ac:spMk id="34" creationId="{1E5A83E3-8A11-4492-BB6E-F5F2240316FB}"/>
          </ac:spMkLst>
        </pc:spChg>
        <pc:spChg chg="add del">
          <ac:chgData name="李新毅" userId="8f90503c-af94-41d6-864d-d126aecb8bca" providerId="ADAL" clId="{C9BFADD6-D33F-6B48-A1D7-368939C2A296}" dt="2022-03-21T15:03:32.131" v="2004" actId="26606"/>
          <ac:spMkLst>
            <pc:docMk/>
            <pc:sldMk cId="976806779" sldId="258"/>
            <ac:spMk id="35" creationId="{8CF5E676-CA04-4CED-9F1E-5026ED66E66D}"/>
          </ac:spMkLst>
        </pc:spChg>
        <pc:spChg chg="add del">
          <ac:chgData name="李新毅" userId="8f90503c-af94-41d6-864d-d126aecb8bca" providerId="ADAL" clId="{C9BFADD6-D33F-6B48-A1D7-368939C2A296}" dt="2022-03-21T15:03:32.131" v="2004" actId="26606"/>
          <ac:spMkLst>
            <pc:docMk/>
            <pc:sldMk cId="976806779" sldId="258"/>
            <ac:spMk id="36" creationId="{6BA9E676-A8FC-4C2F-8D78-C13ED8ABDBA8}"/>
          </ac:spMkLst>
        </pc:spChg>
        <pc:spChg chg="add del">
          <ac:chgData name="李新毅" userId="8f90503c-af94-41d6-864d-d126aecb8bca" providerId="ADAL" clId="{C9BFADD6-D33F-6B48-A1D7-368939C2A296}" dt="2022-03-21T15:03:32.131" v="2004" actId="26606"/>
          <ac:spMkLst>
            <pc:docMk/>
            <pc:sldMk cId="976806779" sldId="258"/>
            <ac:spMk id="37" creationId="{A2B5CBEA-F125-49B6-8335-227C325B112B}"/>
          </ac:spMkLst>
        </pc:spChg>
        <pc:spChg chg="add del">
          <ac:chgData name="李新毅" userId="8f90503c-af94-41d6-864d-d126aecb8bca" providerId="ADAL" clId="{C9BFADD6-D33F-6B48-A1D7-368939C2A296}" dt="2022-03-21T15:03:32.131" v="2004" actId="26606"/>
          <ac:spMkLst>
            <pc:docMk/>
            <pc:sldMk cId="976806779" sldId="258"/>
            <ac:spMk id="38" creationId="{2C1D3151-5F97-4860-B56C-C98BD62CC255}"/>
          </ac:spMkLst>
        </pc:spChg>
        <pc:spChg chg="add del">
          <ac:chgData name="李新毅" userId="8f90503c-af94-41d6-864d-d126aecb8bca" providerId="ADAL" clId="{C9BFADD6-D33F-6B48-A1D7-368939C2A296}" dt="2022-03-21T15:03:32.131" v="2004" actId="26606"/>
          <ac:spMkLst>
            <pc:docMk/>
            <pc:sldMk cId="976806779" sldId="258"/>
            <ac:spMk id="39" creationId="{32D9D048-3063-435A-8C23-26C1907E9619}"/>
          </ac:spMkLst>
        </pc:spChg>
        <pc:spChg chg="add del">
          <ac:chgData name="李新毅" userId="8f90503c-af94-41d6-864d-d126aecb8bca" providerId="ADAL" clId="{C9BFADD6-D33F-6B48-A1D7-368939C2A296}" dt="2022-03-21T15:03:32.131" v="2004" actId="26606"/>
          <ac:spMkLst>
            <pc:docMk/>
            <pc:sldMk cId="976806779" sldId="258"/>
            <ac:spMk id="40" creationId="{4D1A5E71-B6B6-486A-8CDC-C7ABD9B903F6}"/>
          </ac:spMkLst>
        </pc:spChg>
        <pc:spChg chg="add del">
          <ac:chgData name="李新毅" userId="8f90503c-af94-41d6-864d-d126aecb8bca" providerId="ADAL" clId="{C9BFADD6-D33F-6B48-A1D7-368939C2A296}" dt="2022-03-21T15:03:32.131" v="2004" actId="26606"/>
          <ac:spMkLst>
            <pc:docMk/>
            <pc:sldMk cId="976806779" sldId="258"/>
            <ac:spMk id="41" creationId="{B6C541AE-9B02-44C0-B8C6-B2DEA7ED3813}"/>
          </ac:spMkLst>
        </pc:spChg>
        <pc:spChg chg="add del">
          <ac:chgData name="李新毅" userId="8f90503c-af94-41d6-864d-d126aecb8bca" providerId="ADAL" clId="{C9BFADD6-D33F-6B48-A1D7-368939C2A296}" dt="2022-03-21T15:03:34.145" v="2006" actId="26606"/>
          <ac:spMkLst>
            <pc:docMk/>
            <pc:sldMk cId="976806779" sldId="258"/>
            <ac:spMk id="43" creationId="{FFD48BC7-DC40-47DE-87EE-9F4B6ECB9ABB}"/>
          </ac:spMkLst>
        </pc:spChg>
        <pc:spChg chg="add del">
          <ac:chgData name="李新毅" userId="8f90503c-af94-41d6-864d-d126aecb8bca" providerId="ADAL" clId="{C9BFADD6-D33F-6B48-A1D7-368939C2A296}" dt="2022-03-21T15:03:34.145" v="2006" actId="26606"/>
          <ac:spMkLst>
            <pc:docMk/>
            <pc:sldMk cId="976806779" sldId="258"/>
            <ac:spMk id="44" creationId="{E502BBC7-2C76-46F3-BC24-5985BC13DB88}"/>
          </ac:spMkLst>
        </pc:spChg>
        <pc:spChg chg="add del">
          <ac:chgData name="李新毅" userId="8f90503c-af94-41d6-864d-d126aecb8bca" providerId="ADAL" clId="{C9BFADD6-D33F-6B48-A1D7-368939C2A296}" dt="2022-03-21T15:03:34.145" v="2006" actId="26606"/>
          <ac:spMkLst>
            <pc:docMk/>
            <pc:sldMk cId="976806779" sldId="258"/>
            <ac:spMk id="45" creationId="{C7F28D52-2A5F-4D23-81AE-7CB8B591C7AF}"/>
          </ac:spMkLst>
        </pc:spChg>
        <pc:spChg chg="add del">
          <ac:chgData name="李新毅" userId="8f90503c-af94-41d6-864d-d126aecb8bca" providerId="ADAL" clId="{C9BFADD6-D33F-6B48-A1D7-368939C2A296}" dt="2022-03-21T15:03:34.145" v="2006" actId="26606"/>
          <ac:spMkLst>
            <pc:docMk/>
            <pc:sldMk cId="976806779" sldId="258"/>
            <ac:spMk id="46" creationId="{3629484E-3792-4B3D-89AD-7C8A1ED0E0D4}"/>
          </ac:spMkLst>
        </pc:spChg>
        <pc:spChg chg="add del">
          <ac:chgData name="李新毅" userId="8f90503c-af94-41d6-864d-d126aecb8bca" providerId="ADAL" clId="{C9BFADD6-D33F-6B48-A1D7-368939C2A296}" dt="2022-03-21T15:03:34.663" v="2008" actId="26606"/>
          <ac:spMkLst>
            <pc:docMk/>
            <pc:sldMk cId="976806779" sldId="258"/>
            <ac:spMk id="48" creationId="{88294908-8B00-4F58-BBBA-20F71A40AA9E}"/>
          </ac:spMkLst>
        </pc:spChg>
        <pc:spChg chg="add del">
          <ac:chgData name="李新毅" userId="8f90503c-af94-41d6-864d-d126aecb8bca" providerId="ADAL" clId="{C9BFADD6-D33F-6B48-A1D7-368939C2A296}" dt="2022-03-21T15:03:34.663" v="2008" actId="26606"/>
          <ac:spMkLst>
            <pc:docMk/>
            <pc:sldMk cId="976806779" sldId="258"/>
            <ac:spMk id="49" creationId="{4364C879-1404-4203-8E9D-CC5DE0A621A2}"/>
          </ac:spMkLst>
        </pc:spChg>
        <pc:spChg chg="add del">
          <ac:chgData name="李新毅" userId="8f90503c-af94-41d6-864d-d126aecb8bca" providerId="ADAL" clId="{C9BFADD6-D33F-6B48-A1D7-368939C2A296}" dt="2022-03-21T15:03:34.663" v="2008" actId="26606"/>
          <ac:spMkLst>
            <pc:docMk/>
            <pc:sldMk cId="976806779" sldId="258"/>
            <ac:spMk id="50" creationId="{84617302-4B0D-4351-A6BB-6F0930D943AC}"/>
          </ac:spMkLst>
        </pc:spChg>
        <pc:spChg chg="add del">
          <ac:chgData name="李新毅" userId="8f90503c-af94-41d6-864d-d126aecb8bca" providerId="ADAL" clId="{C9BFADD6-D33F-6B48-A1D7-368939C2A296}" dt="2022-03-21T15:03:34.663" v="2008" actId="26606"/>
          <ac:spMkLst>
            <pc:docMk/>
            <pc:sldMk cId="976806779" sldId="258"/>
            <ac:spMk id="51" creationId="{DA2C7802-C2E0-4218-8F89-8DD7CCD2CD1C}"/>
          </ac:spMkLst>
        </pc:spChg>
        <pc:spChg chg="add del">
          <ac:chgData name="李新毅" userId="8f90503c-af94-41d6-864d-d126aecb8bca" providerId="ADAL" clId="{C9BFADD6-D33F-6B48-A1D7-368939C2A296}" dt="2022-03-21T15:03:34.663" v="2008" actId="26606"/>
          <ac:spMkLst>
            <pc:docMk/>
            <pc:sldMk cId="976806779" sldId="258"/>
            <ac:spMk id="52" creationId="{A6D7111A-21E5-4EE9-8A78-10E5530F0116}"/>
          </ac:spMkLst>
        </pc:spChg>
        <pc:spChg chg="add del">
          <ac:chgData name="李新毅" userId="8f90503c-af94-41d6-864d-d126aecb8bca" providerId="ADAL" clId="{C9BFADD6-D33F-6B48-A1D7-368939C2A296}" dt="2022-03-21T15:03:34.663" v="2008" actId="26606"/>
          <ac:spMkLst>
            <pc:docMk/>
            <pc:sldMk cId="976806779" sldId="258"/>
            <ac:spMk id="53" creationId="{A3969E80-A77B-49FC-9122-D89AFD5EE118}"/>
          </ac:spMkLst>
        </pc:spChg>
        <pc:spChg chg="add del">
          <ac:chgData name="李新毅" userId="8f90503c-af94-41d6-864d-d126aecb8bca" providerId="ADAL" clId="{C9BFADD6-D33F-6B48-A1D7-368939C2A296}" dt="2022-03-21T15:03:34.663" v="2008" actId="26606"/>
          <ac:spMkLst>
            <pc:docMk/>
            <pc:sldMk cId="976806779" sldId="258"/>
            <ac:spMk id="54" creationId="{1849CA57-76BD-4CF2-80BA-D7A46A01B7B1}"/>
          </ac:spMkLst>
        </pc:spChg>
        <pc:spChg chg="add del">
          <ac:chgData name="李新毅" userId="8f90503c-af94-41d6-864d-d126aecb8bca" providerId="ADAL" clId="{C9BFADD6-D33F-6B48-A1D7-368939C2A296}" dt="2022-03-21T15:03:34.663" v="2008" actId="26606"/>
          <ac:spMkLst>
            <pc:docMk/>
            <pc:sldMk cId="976806779" sldId="258"/>
            <ac:spMk id="55" creationId="{35E9085E-E730-4768-83D4-6CB7E9897153}"/>
          </ac:spMkLst>
        </pc:spChg>
        <pc:spChg chg="add del">
          <ac:chgData name="李新毅" userId="8f90503c-af94-41d6-864d-d126aecb8bca" providerId="ADAL" clId="{C9BFADD6-D33F-6B48-A1D7-368939C2A296}" dt="2022-03-21T15:03:34.663" v="2008" actId="26606"/>
          <ac:spMkLst>
            <pc:docMk/>
            <pc:sldMk cId="976806779" sldId="258"/>
            <ac:spMk id="56" creationId="{973272FE-A474-4CAE-8CA2-BCC8B476C3F4}"/>
          </ac:spMkLst>
        </pc:spChg>
        <pc:spChg chg="add del">
          <ac:chgData name="李新毅" userId="8f90503c-af94-41d6-864d-d126aecb8bca" providerId="ADAL" clId="{C9BFADD6-D33F-6B48-A1D7-368939C2A296}" dt="2022-03-21T15:03:34.663" v="2008" actId="26606"/>
          <ac:spMkLst>
            <pc:docMk/>
            <pc:sldMk cId="976806779" sldId="258"/>
            <ac:spMk id="57" creationId="{E07981EA-05A6-437C-88D7-B377B92B031D}"/>
          </ac:spMkLst>
        </pc:spChg>
        <pc:spChg chg="add del">
          <ac:chgData name="李新毅" userId="8f90503c-af94-41d6-864d-d126aecb8bca" providerId="ADAL" clId="{C9BFADD6-D33F-6B48-A1D7-368939C2A296}" dt="2022-03-21T15:03:34.663" v="2008" actId="26606"/>
          <ac:spMkLst>
            <pc:docMk/>
            <pc:sldMk cId="976806779" sldId="258"/>
            <ac:spMk id="58" creationId="{15E3C750-986E-4769-B1AE-49289FBEE757}"/>
          </ac:spMkLst>
        </pc:spChg>
        <pc:spChg chg="add del">
          <ac:chgData name="李新毅" userId="8f90503c-af94-41d6-864d-d126aecb8bca" providerId="ADAL" clId="{C9BFADD6-D33F-6B48-A1D7-368939C2A296}" dt="2022-03-21T15:03:43.807" v="2010" actId="26606"/>
          <ac:spMkLst>
            <pc:docMk/>
            <pc:sldMk cId="976806779" sldId="258"/>
            <ac:spMk id="60" creationId="{6F5A5072-7B47-4D32-B52A-4EBBF590B8A5}"/>
          </ac:spMkLst>
        </pc:spChg>
        <pc:spChg chg="add del">
          <ac:chgData name="李新毅" userId="8f90503c-af94-41d6-864d-d126aecb8bca" providerId="ADAL" clId="{C9BFADD6-D33F-6B48-A1D7-368939C2A296}" dt="2022-03-21T15:03:43.807" v="2010" actId="26606"/>
          <ac:spMkLst>
            <pc:docMk/>
            <pc:sldMk cId="976806779" sldId="258"/>
            <ac:spMk id="61" creationId="{9715DAF0-AE1B-46C9-8A6B-DB2AA05AB91D}"/>
          </ac:spMkLst>
        </pc:spChg>
        <pc:spChg chg="add del">
          <ac:chgData name="李新毅" userId="8f90503c-af94-41d6-864d-d126aecb8bca" providerId="ADAL" clId="{C9BFADD6-D33F-6B48-A1D7-368939C2A296}" dt="2022-03-21T15:03:43.807" v="2010" actId="26606"/>
          <ac:spMkLst>
            <pc:docMk/>
            <pc:sldMk cId="976806779" sldId="258"/>
            <ac:spMk id="62" creationId="{6016219D-510E-4184-9090-6D5578A87BD1}"/>
          </ac:spMkLst>
        </pc:spChg>
        <pc:spChg chg="add del">
          <ac:chgData name="李新毅" userId="8f90503c-af94-41d6-864d-d126aecb8bca" providerId="ADAL" clId="{C9BFADD6-D33F-6B48-A1D7-368939C2A296}" dt="2022-03-21T15:03:43.807" v="2010" actId="26606"/>
          <ac:spMkLst>
            <pc:docMk/>
            <pc:sldMk cId="976806779" sldId="258"/>
            <ac:spMk id="63" creationId="{AFF4A713-7B75-4B21-90D7-5AB19547C728}"/>
          </ac:spMkLst>
        </pc:spChg>
        <pc:spChg chg="add del">
          <ac:chgData name="李新毅" userId="8f90503c-af94-41d6-864d-d126aecb8bca" providerId="ADAL" clId="{C9BFADD6-D33F-6B48-A1D7-368939C2A296}" dt="2022-03-21T15:03:43.807" v="2010" actId="26606"/>
          <ac:spMkLst>
            <pc:docMk/>
            <pc:sldMk cId="976806779" sldId="258"/>
            <ac:spMk id="64" creationId="{DC631C0B-6DA6-4E57-8231-CE32B3434A7E}"/>
          </ac:spMkLst>
        </pc:spChg>
        <pc:spChg chg="add del">
          <ac:chgData name="李新毅" userId="8f90503c-af94-41d6-864d-d126aecb8bca" providerId="ADAL" clId="{C9BFADD6-D33F-6B48-A1D7-368939C2A296}" dt="2022-03-21T15:03:43.807" v="2010" actId="26606"/>
          <ac:spMkLst>
            <pc:docMk/>
            <pc:sldMk cId="976806779" sldId="258"/>
            <ac:spMk id="65" creationId="{C29501E6-A978-4A61-9689-9085AF97A53A}"/>
          </ac:spMkLst>
        </pc:spChg>
        <pc:spChg chg="add del">
          <ac:chgData name="李新毅" userId="8f90503c-af94-41d6-864d-d126aecb8bca" providerId="ADAL" clId="{C9BFADD6-D33F-6B48-A1D7-368939C2A296}" dt="2022-03-21T15:03:53.516" v="2012" actId="26606"/>
          <ac:spMkLst>
            <pc:docMk/>
            <pc:sldMk cId="976806779" sldId="258"/>
            <ac:spMk id="67" creationId="{51D98CAC-3EFF-4342-BD5A-6C0E8CAB4C1A}"/>
          </ac:spMkLst>
        </pc:spChg>
        <pc:spChg chg="add del">
          <ac:chgData name="李新毅" userId="8f90503c-af94-41d6-864d-d126aecb8bca" providerId="ADAL" clId="{C9BFADD6-D33F-6B48-A1D7-368939C2A296}" dt="2022-03-21T15:03:55.102" v="2014" actId="26606"/>
          <ac:spMkLst>
            <pc:docMk/>
            <pc:sldMk cId="976806779" sldId="258"/>
            <ac:spMk id="69" creationId="{CDA1A2E9-63FE-408D-A803-8E306ECAB4B3}"/>
          </ac:spMkLst>
        </pc:spChg>
        <pc:spChg chg="add del">
          <ac:chgData name="李新毅" userId="8f90503c-af94-41d6-864d-d126aecb8bca" providerId="ADAL" clId="{C9BFADD6-D33F-6B48-A1D7-368939C2A296}" dt="2022-03-21T15:03:55.102" v="2014" actId="26606"/>
          <ac:spMkLst>
            <pc:docMk/>
            <pc:sldMk cId="976806779" sldId="258"/>
            <ac:spMk id="70" creationId="{DAE8F46F-D590-45CD-AF41-A04DC11D1BB4}"/>
          </ac:spMkLst>
        </pc:spChg>
        <pc:spChg chg="add del">
          <ac:chgData name="李新毅" userId="8f90503c-af94-41d6-864d-d126aecb8bca" providerId="ADAL" clId="{C9BFADD6-D33F-6B48-A1D7-368939C2A296}" dt="2022-03-21T15:03:55.102" v="2014" actId="26606"/>
          <ac:spMkLst>
            <pc:docMk/>
            <pc:sldMk cId="976806779" sldId="258"/>
            <ac:spMk id="71" creationId="{FBE9F90C-C163-435B-9A68-D15C92D1CF2B}"/>
          </ac:spMkLst>
        </pc:spChg>
        <pc:spChg chg="add del">
          <ac:chgData name="李新毅" userId="8f90503c-af94-41d6-864d-d126aecb8bca" providerId="ADAL" clId="{C9BFADD6-D33F-6B48-A1D7-368939C2A296}" dt="2022-03-21T15:03:55.102" v="2014" actId="26606"/>
          <ac:spMkLst>
            <pc:docMk/>
            <pc:sldMk cId="976806779" sldId="258"/>
            <ac:spMk id="72" creationId="{1A882A9F-F4E9-4E23-8F0B-20B5DF42EAA9}"/>
          </ac:spMkLst>
        </pc:spChg>
        <pc:spChg chg="add del">
          <ac:chgData name="李新毅" userId="8f90503c-af94-41d6-864d-d126aecb8bca" providerId="ADAL" clId="{C9BFADD6-D33F-6B48-A1D7-368939C2A296}" dt="2022-03-21T15:08:01.234" v="2147" actId="26606"/>
          <ac:spMkLst>
            <pc:docMk/>
            <pc:sldMk cId="976806779" sldId="258"/>
            <ac:spMk id="73" creationId="{4A70F4F6-8761-4016-931A-4535464E4C26}"/>
          </ac:spMkLst>
        </pc:spChg>
        <pc:spChg chg="add del">
          <ac:chgData name="李新毅" userId="8f90503c-af94-41d6-864d-d126aecb8bca" providerId="ADAL" clId="{C9BFADD6-D33F-6B48-A1D7-368939C2A296}" dt="2022-03-21T15:03:57.769" v="2016" actId="26606"/>
          <ac:spMkLst>
            <pc:docMk/>
            <pc:sldMk cId="976806779" sldId="258"/>
            <ac:spMk id="74" creationId="{D472C551-D440-40DF-9260-BDB9AC40960A}"/>
          </ac:spMkLst>
        </pc:spChg>
        <pc:spChg chg="add del">
          <ac:chgData name="李新毅" userId="8f90503c-af94-41d6-864d-d126aecb8bca" providerId="ADAL" clId="{C9BFADD6-D33F-6B48-A1D7-368939C2A296}" dt="2022-03-21T15:03:57.769" v="2016" actId="26606"/>
          <ac:spMkLst>
            <pc:docMk/>
            <pc:sldMk cId="976806779" sldId="258"/>
            <ac:spMk id="76" creationId="{508BEF50-7B1E-49A4-BC19-5F4F1D755E64}"/>
          </ac:spMkLst>
        </pc:spChg>
        <pc:spChg chg="add del">
          <ac:chgData name="李新毅" userId="8f90503c-af94-41d6-864d-d126aecb8bca" providerId="ADAL" clId="{C9BFADD6-D33F-6B48-A1D7-368939C2A296}" dt="2022-03-21T15:03:57.769" v="2016" actId="26606"/>
          <ac:spMkLst>
            <pc:docMk/>
            <pc:sldMk cId="976806779" sldId="258"/>
            <ac:spMk id="77" creationId="{3FBAD350-5664-4811-A208-657FB882D350}"/>
          </ac:spMkLst>
        </pc:spChg>
        <pc:spChg chg="add del">
          <ac:chgData name="李新毅" userId="8f90503c-af94-41d6-864d-d126aecb8bca" providerId="ADAL" clId="{C9BFADD6-D33F-6B48-A1D7-368939C2A296}" dt="2022-03-21T15:03:57.769" v="2016" actId="26606"/>
          <ac:spMkLst>
            <pc:docMk/>
            <pc:sldMk cId="976806779" sldId="258"/>
            <ac:spMk id="78" creationId="{C39ADB8F-D187-49D7-BDCF-C1B6DC727068}"/>
          </ac:spMkLst>
        </pc:spChg>
        <pc:spChg chg="add del">
          <ac:chgData name="李新毅" userId="8f90503c-af94-41d6-864d-d126aecb8bca" providerId="ADAL" clId="{C9BFADD6-D33F-6B48-A1D7-368939C2A296}" dt="2022-03-21T15:04:03.801" v="2018" actId="26606"/>
          <ac:spMkLst>
            <pc:docMk/>
            <pc:sldMk cId="976806779" sldId="258"/>
            <ac:spMk id="80" creationId="{43C48B49-6135-48B6-AC0F-97E5D8D1F03F}"/>
          </ac:spMkLst>
        </pc:spChg>
        <pc:spChg chg="add del">
          <ac:chgData name="李新毅" userId="8f90503c-af94-41d6-864d-d126aecb8bca" providerId="ADAL" clId="{C9BFADD6-D33F-6B48-A1D7-368939C2A296}" dt="2022-03-21T15:04:03.801" v="2018" actId="26606"/>
          <ac:spMkLst>
            <pc:docMk/>
            <pc:sldMk cId="976806779" sldId="258"/>
            <ac:spMk id="81" creationId="{9715DAF0-AE1B-46C9-8A6B-DB2AA05AB91D}"/>
          </ac:spMkLst>
        </pc:spChg>
        <pc:spChg chg="add del">
          <ac:chgData name="李新毅" userId="8f90503c-af94-41d6-864d-d126aecb8bca" providerId="ADAL" clId="{C9BFADD6-D33F-6B48-A1D7-368939C2A296}" dt="2022-03-21T15:04:03.801" v="2018" actId="26606"/>
          <ac:spMkLst>
            <pc:docMk/>
            <pc:sldMk cId="976806779" sldId="258"/>
            <ac:spMk id="82" creationId="{DC631C0B-6DA6-4E57-8231-CE32B3434A7E}"/>
          </ac:spMkLst>
        </pc:spChg>
        <pc:spChg chg="add del">
          <ac:chgData name="李新毅" userId="8f90503c-af94-41d6-864d-d126aecb8bca" providerId="ADAL" clId="{C9BFADD6-D33F-6B48-A1D7-368939C2A296}" dt="2022-03-21T15:04:03.801" v="2018" actId="26606"/>
          <ac:spMkLst>
            <pc:docMk/>
            <pc:sldMk cId="976806779" sldId="258"/>
            <ac:spMk id="83" creationId="{F256AC18-FB41-4977-8B0C-F5082335AB7D}"/>
          </ac:spMkLst>
        </pc:spChg>
        <pc:spChg chg="add del">
          <ac:chgData name="李新毅" userId="8f90503c-af94-41d6-864d-d126aecb8bca" providerId="ADAL" clId="{C9BFADD6-D33F-6B48-A1D7-368939C2A296}" dt="2022-03-21T15:04:03.801" v="2018" actId="26606"/>
          <ac:spMkLst>
            <pc:docMk/>
            <pc:sldMk cId="976806779" sldId="258"/>
            <ac:spMk id="84" creationId="{AFF4A713-7B75-4B21-90D7-5AB19547C728}"/>
          </ac:spMkLst>
        </pc:spChg>
        <pc:spChg chg="add del">
          <ac:chgData name="李新毅" userId="8f90503c-af94-41d6-864d-d126aecb8bca" providerId="ADAL" clId="{C9BFADD6-D33F-6B48-A1D7-368939C2A296}" dt="2022-03-21T15:04:14.364" v="2020" actId="26606"/>
          <ac:spMkLst>
            <pc:docMk/>
            <pc:sldMk cId="976806779" sldId="258"/>
            <ac:spMk id="86" creationId="{4E1BEB12-92AF-4445-98AD-4C7756E7C93B}"/>
          </ac:spMkLst>
        </pc:spChg>
        <pc:spChg chg="add del">
          <ac:chgData name="李新毅" userId="8f90503c-af94-41d6-864d-d126aecb8bca" providerId="ADAL" clId="{C9BFADD6-D33F-6B48-A1D7-368939C2A296}" dt="2022-03-21T15:04:14.364" v="2020" actId="26606"/>
          <ac:spMkLst>
            <pc:docMk/>
            <pc:sldMk cId="976806779" sldId="258"/>
            <ac:spMk id="87" creationId="{D0522C2C-7B5C-48A7-A969-03941E5D2E76}"/>
          </ac:spMkLst>
        </pc:spChg>
        <pc:spChg chg="add del">
          <ac:chgData name="李新毅" userId="8f90503c-af94-41d6-864d-d126aecb8bca" providerId="ADAL" clId="{C9BFADD6-D33F-6B48-A1D7-368939C2A296}" dt="2022-03-21T15:04:14.364" v="2020" actId="26606"/>
          <ac:spMkLst>
            <pc:docMk/>
            <pc:sldMk cId="976806779" sldId="258"/>
            <ac:spMk id="88" creationId="{9C682A1A-5B2D-4111-BBD6-620165633E5B}"/>
          </ac:spMkLst>
        </pc:spChg>
        <pc:spChg chg="add del">
          <ac:chgData name="李新毅" userId="8f90503c-af94-41d6-864d-d126aecb8bca" providerId="ADAL" clId="{C9BFADD6-D33F-6B48-A1D7-368939C2A296}" dt="2022-03-21T15:04:14.364" v="2020" actId="26606"/>
          <ac:spMkLst>
            <pc:docMk/>
            <pc:sldMk cId="976806779" sldId="258"/>
            <ac:spMk id="89" creationId="{D6EE29F2-D77F-4BD0-A20B-334D316A1C9D}"/>
          </ac:spMkLst>
        </pc:spChg>
        <pc:spChg chg="add del">
          <ac:chgData name="李新毅" userId="8f90503c-af94-41d6-864d-d126aecb8bca" providerId="ADAL" clId="{C9BFADD6-D33F-6B48-A1D7-368939C2A296}" dt="2022-03-21T15:04:14.364" v="2020" actId="26606"/>
          <ac:spMkLst>
            <pc:docMk/>
            <pc:sldMk cId="976806779" sldId="258"/>
            <ac:spMk id="90" creationId="{22D09ED2-868F-42C6-866E-F92E0CEF314F}"/>
          </ac:spMkLst>
        </pc:spChg>
        <pc:spChg chg="add del">
          <ac:chgData name="李新毅" userId="8f90503c-af94-41d6-864d-d126aecb8bca" providerId="ADAL" clId="{C9BFADD6-D33F-6B48-A1D7-368939C2A296}" dt="2022-03-21T15:04:17.479" v="2022" actId="26606"/>
          <ac:spMkLst>
            <pc:docMk/>
            <pc:sldMk cId="976806779" sldId="258"/>
            <ac:spMk id="92" creationId="{B26EE4FD-480F-42A5-9FEB-DA630457CFB7}"/>
          </ac:spMkLst>
        </pc:spChg>
        <pc:spChg chg="add del">
          <ac:chgData name="李新毅" userId="8f90503c-af94-41d6-864d-d126aecb8bca" providerId="ADAL" clId="{C9BFADD6-D33F-6B48-A1D7-368939C2A296}" dt="2022-03-21T15:04:17.479" v="2022" actId="26606"/>
          <ac:spMkLst>
            <pc:docMk/>
            <pc:sldMk cId="976806779" sldId="258"/>
            <ac:spMk id="93" creationId="{A187062F-BE14-42FC-B06A-607DB23849C3}"/>
          </ac:spMkLst>
        </pc:spChg>
        <pc:spChg chg="add del">
          <ac:chgData name="李新毅" userId="8f90503c-af94-41d6-864d-d126aecb8bca" providerId="ADAL" clId="{C9BFADD6-D33F-6B48-A1D7-368939C2A296}" dt="2022-03-21T15:04:17.479" v="2022" actId="26606"/>
          <ac:spMkLst>
            <pc:docMk/>
            <pc:sldMk cId="976806779" sldId="258"/>
            <ac:spMk id="94" creationId="{731FE21B-2A45-4BF5-8B03-E12341988774}"/>
          </ac:spMkLst>
        </pc:spChg>
        <pc:spChg chg="add del">
          <ac:chgData name="李新毅" userId="8f90503c-af94-41d6-864d-d126aecb8bca" providerId="ADAL" clId="{C9BFADD6-D33F-6B48-A1D7-368939C2A296}" dt="2022-03-21T15:04:17.479" v="2022" actId="26606"/>
          <ac:spMkLst>
            <pc:docMk/>
            <pc:sldMk cId="976806779" sldId="258"/>
            <ac:spMk id="95" creationId="{2DC5A94D-79ED-48F5-9DC5-96CBB507CEC8}"/>
          </ac:spMkLst>
        </pc:spChg>
        <pc:spChg chg="add del">
          <ac:chgData name="李新毅" userId="8f90503c-af94-41d6-864d-d126aecb8bca" providerId="ADAL" clId="{C9BFADD6-D33F-6B48-A1D7-368939C2A296}" dt="2022-03-21T15:04:17.479" v="2022" actId="26606"/>
          <ac:spMkLst>
            <pc:docMk/>
            <pc:sldMk cId="976806779" sldId="258"/>
            <ac:spMk id="96" creationId="{93A3D4BE-AF25-4F9A-9C29-1145CCE24A28}"/>
          </ac:spMkLst>
        </pc:spChg>
        <pc:spChg chg="add del">
          <ac:chgData name="李新毅" userId="8f90503c-af94-41d6-864d-d126aecb8bca" providerId="ADAL" clId="{C9BFADD6-D33F-6B48-A1D7-368939C2A296}" dt="2022-03-21T15:04:22.423" v="2024" actId="26606"/>
          <ac:spMkLst>
            <pc:docMk/>
            <pc:sldMk cId="976806779" sldId="258"/>
            <ac:spMk id="98" creationId="{BAD76F3E-3A97-486B-B402-44400A8B9173}"/>
          </ac:spMkLst>
        </pc:spChg>
        <pc:spChg chg="add del">
          <ac:chgData name="李新毅" userId="8f90503c-af94-41d6-864d-d126aecb8bca" providerId="ADAL" clId="{C9BFADD6-D33F-6B48-A1D7-368939C2A296}" dt="2022-03-21T15:04:22.423" v="2024" actId="26606"/>
          <ac:spMkLst>
            <pc:docMk/>
            <pc:sldMk cId="976806779" sldId="258"/>
            <ac:spMk id="99" creationId="{391F6B52-91F4-4AEB-B6DB-29FEBCF28C8B}"/>
          </ac:spMkLst>
        </pc:spChg>
        <pc:spChg chg="add del">
          <ac:chgData name="李新毅" userId="8f90503c-af94-41d6-864d-d126aecb8bca" providerId="ADAL" clId="{C9BFADD6-D33F-6B48-A1D7-368939C2A296}" dt="2022-03-21T15:04:22.423" v="2024" actId="26606"/>
          <ac:spMkLst>
            <pc:docMk/>
            <pc:sldMk cId="976806779" sldId="258"/>
            <ac:spMk id="100" creationId="{2CD6F061-7C53-44F4-9794-953DB70A451B}"/>
          </ac:spMkLst>
        </pc:spChg>
        <pc:spChg chg="add del">
          <ac:chgData name="李新毅" userId="8f90503c-af94-41d6-864d-d126aecb8bca" providerId="ADAL" clId="{C9BFADD6-D33F-6B48-A1D7-368939C2A296}" dt="2022-03-21T15:04:26.061" v="2026" actId="26606"/>
          <ac:spMkLst>
            <pc:docMk/>
            <pc:sldMk cId="976806779" sldId="258"/>
            <ac:spMk id="102" creationId="{CDA1A2E9-63FE-408D-A803-8E306ECAB4B3}"/>
          </ac:spMkLst>
        </pc:spChg>
        <pc:spChg chg="add del">
          <ac:chgData name="李新毅" userId="8f90503c-af94-41d6-864d-d126aecb8bca" providerId="ADAL" clId="{C9BFADD6-D33F-6B48-A1D7-368939C2A296}" dt="2022-03-21T15:04:26.061" v="2026" actId="26606"/>
          <ac:spMkLst>
            <pc:docMk/>
            <pc:sldMk cId="976806779" sldId="258"/>
            <ac:spMk id="103" creationId="{1A882A9F-F4E9-4E23-8F0B-20B5DF42EAA9}"/>
          </ac:spMkLst>
        </pc:spChg>
        <pc:spChg chg="add del">
          <ac:chgData name="李新毅" userId="8f90503c-af94-41d6-864d-d126aecb8bca" providerId="ADAL" clId="{C9BFADD6-D33F-6B48-A1D7-368939C2A296}" dt="2022-03-21T15:04:26.061" v="2026" actId="26606"/>
          <ac:spMkLst>
            <pc:docMk/>
            <pc:sldMk cId="976806779" sldId="258"/>
            <ac:spMk id="104" creationId="{FBE9F90C-C163-435B-9A68-D15C92D1CF2B}"/>
          </ac:spMkLst>
        </pc:spChg>
        <pc:spChg chg="add del">
          <ac:chgData name="李新毅" userId="8f90503c-af94-41d6-864d-d126aecb8bca" providerId="ADAL" clId="{C9BFADD6-D33F-6B48-A1D7-368939C2A296}" dt="2022-03-21T15:04:26.061" v="2026" actId="26606"/>
          <ac:spMkLst>
            <pc:docMk/>
            <pc:sldMk cId="976806779" sldId="258"/>
            <ac:spMk id="105" creationId="{42280AB2-77A5-4CB7-AF7D-1795CA8DC7BC}"/>
          </ac:spMkLst>
        </pc:spChg>
        <pc:spChg chg="add del">
          <ac:chgData name="李新毅" userId="8f90503c-af94-41d6-864d-d126aecb8bca" providerId="ADAL" clId="{C9BFADD6-D33F-6B48-A1D7-368939C2A296}" dt="2022-03-21T15:04:32.104" v="2028" actId="26606"/>
          <ac:spMkLst>
            <pc:docMk/>
            <pc:sldMk cId="976806779" sldId="258"/>
            <ac:spMk id="107" creationId="{489B7BFD-8F45-4093-AD9C-91B15B0503D9}"/>
          </ac:spMkLst>
        </pc:spChg>
        <pc:spChg chg="add del">
          <ac:chgData name="李新毅" userId="8f90503c-af94-41d6-864d-d126aecb8bca" providerId="ADAL" clId="{C9BFADD6-D33F-6B48-A1D7-368939C2A296}" dt="2022-03-21T15:04:32.104" v="2028" actId="26606"/>
          <ac:spMkLst>
            <pc:docMk/>
            <pc:sldMk cId="976806779" sldId="258"/>
            <ac:spMk id="110" creationId="{FDDE3270-A872-4E10-80BC-B93D6F0E3F66}"/>
          </ac:spMkLst>
        </pc:spChg>
        <pc:spChg chg="add del">
          <ac:chgData name="李新毅" userId="8f90503c-af94-41d6-864d-d126aecb8bca" providerId="ADAL" clId="{C9BFADD6-D33F-6B48-A1D7-368939C2A296}" dt="2022-03-21T15:04:32.104" v="2028" actId="26606"/>
          <ac:spMkLst>
            <pc:docMk/>
            <pc:sldMk cId="976806779" sldId="258"/>
            <ac:spMk id="111" creationId="{3B6E5F32-B5B2-45E3-9C18-BBC9005C4CFC}"/>
          </ac:spMkLst>
        </pc:spChg>
        <pc:spChg chg="add del">
          <ac:chgData name="李新毅" userId="8f90503c-af94-41d6-864d-d126aecb8bca" providerId="ADAL" clId="{C9BFADD6-D33F-6B48-A1D7-368939C2A296}" dt="2022-03-21T15:04:32.104" v="2028" actId="26606"/>
          <ac:spMkLst>
            <pc:docMk/>
            <pc:sldMk cId="976806779" sldId="258"/>
            <ac:spMk id="112" creationId="{9545E68B-E61B-4EAE-9672-3A52AEC2B81A}"/>
          </ac:spMkLst>
        </pc:spChg>
        <pc:spChg chg="add del">
          <ac:chgData name="李新毅" userId="8f90503c-af94-41d6-864d-d126aecb8bca" providerId="ADAL" clId="{C9BFADD6-D33F-6B48-A1D7-368939C2A296}" dt="2022-03-21T15:04:32.104" v="2028" actId="26606"/>
          <ac:spMkLst>
            <pc:docMk/>
            <pc:sldMk cId="976806779" sldId="258"/>
            <ac:spMk id="113" creationId="{63DD1BD1-81FE-4F15-A934-E9AE94AE94DD}"/>
          </ac:spMkLst>
        </pc:spChg>
        <pc:spChg chg="add del">
          <ac:chgData name="李新毅" userId="8f90503c-af94-41d6-864d-d126aecb8bca" providerId="ADAL" clId="{C9BFADD6-D33F-6B48-A1D7-368939C2A296}" dt="2022-03-21T15:04:32.104" v="2028" actId="26606"/>
          <ac:spMkLst>
            <pc:docMk/>
            <pc:sldMk cId="976806779" sldId="258"/>
            <ac:spMk id="114" creationId="{120AB9A0-C0C4-43DA-9A34-FA3A4079D67E}"/>
          </ac:spMkLst>
        </pc:spChg>
        <pc:spChg chg="add del">
          <ac:chgData name="李新毅" userId="8f90503c-af94-41d6-864d-d126aecb8bca" providerId="ADAL" clId="{C9BFADD6-D33F-6B48-A1D7-368939C2A296}" dt="2022-03-21T15:04:32.104" v="2028" actId="26606"/>
          <ac:spMkLst>
            <pc:docMk/>
            <pc:sldMk cId="976806779" sldId="258"/>
            <ac:spMk id="115" creationId="{98815DD1-EC9D-4BE1-846B-8BEF57D39839}"/>
          </ac:spMkLst>
        </pc:spChg>
        <pc:spChg chg="add del">
          <ac:chgData name="李新毅" userId="8f90503c-af94-41d6-864d-d126aecb8bca" providerId="ADAL" clId="{C9BFADD6-D33F-6B48-A1D7-368939C2A296}" dt="2022-03-21T15:04:32.104" v="2028" actId="26606"/>
          <ac:spMkLst>
            <pc:docMk/>
            <pc:sldMk cId="976806779" sldId="258"/>
            <ac:spMk id="116" creationId="{CB78D2B9-C9C4-4A37-A12C-A09FC11581E7}"/>
          </ac:spMkLst>
        </pc:spChg>
        <pc:spChg chg="add del">
          <ac:chgData name="李新毅" userId="8f90503c-af94-41d6-864d-d126aecb8bca" providerId="ADAL" clId="{C9BFADD6-D33F-6B48-A1D7-368939C2A296}" dt="2022-03-21T15:04:36.803" v="2030" actId="26606"/>
          <ac:spMkLst>
            <pc:docMk/>
            <pc:sldMk cId="976806779" sldId="258"/>
            <ac:spMk id="131" creationId="{0B3B9DBC-97CC-4A18-B4A6-66E240292269}"/>
          </ac:spMkLst>
        </pc:spChg>
        <pc:spChg chg="add del">
          <ac:chgData name="李新毅" userId="8f90503c-af94-41d6-864d-d126aecb8bca" providerId="ADAL" clId="{C9BFADD6-D33F-6B48-A1D7-368939C2A296}" dt="2022-03-21T15:04:36.803" v="2030" actId="26606"/>
          <ac:spMkLst>
            <pc:docMk/>
            <pc:sldMk cId="976806779" sldId="258"/>
            <ac:spMk id="132" creationId="{F4492644-1D84-449E-94E4-5FC5C873D32E}"/>
          </ac:spMkLst>
        </pc:spChg>
        <pc:spChg chg="add del">
          <ac:chgData name="李新毅" userId="8f90503c-af94-41d6-864d-d126aecb8bca" providerId="ADAL" clId="{C9BFADD6-D33F-6B48-A1D7-368939C2A296}" dt="2022-03-21T15:04:36.803" v="2030" actId="26606"/>
          <ac:spMkLst>
            <pc:docMk/>
            <pc:sldMk cId="976806779" sldId="258"/>
            <ac:spMk id="133" creationId="{94EE1A74-DEBF-434E-8B5E-7AB296ECBE08}"/>
          </ac:spMkLst>
        </pc:spChg>
        <pc:spChg chg="add del">
          <ac:chgData name="李新毅" userId="8f90503c-af94-41d6-864d-d126aecb8bca" providerId="ADAL" clId="{C9BFADD6-D33F-6B48-A1D7-368939C2A296}" dt="2022-03-21T15:04:36.803" v="2030" actId="26606"/>
          <ac:spMkLst>
            <pc:docMk/>
            <pc:sldMk cId="976806779" sldId="258"/>
            <ac:spMk id="134" creationId="{8C7C4D4B-92D9-4FA4-A294-749E8574FF51}"/>
          </ac:spMkLst>
        </pc:spChg>
        <pc:spChg chg="add del">
          <ac:chgData name="李新毅" userId="8f90503c-af94-41d6-864d-d126aecb8bca" providerId="ADAL" clId="{C9BFADD6-D33F-6B48-A1D7-368939C2A296}" dt="2022-03-21T15:04:36.803" v="2030" actId="26606"/>
          <ac:spMkLst>
            <pc:docMk/>
            <pc:sldMk cId="976806779" sldId="258"/>
            <ac:spMk id="135" creationId="{BADA3358-2A3F-41B0-A458-6FD1DB3AF9BB}"/>
          </ac:spMkLst>
        </pc:spChg>
        <pc:spChg chg="add del">
          <ac:chgData name="李新毅" userId="8f90503c-af94-41d6-864d-d126aecb8bca" providerId="ADAL" clId="{C9BFADD6-D33F-6B48-A1D7-368939C2A296}" dt="2022-03-21T15:04:36.803" v="2030" actId="26606"/>
          <ac:spMkLst>
            <pc:docMk/>
            <pc:sldMk cId="976806779" sldId="258"/>
            <ac:spMk id="136" creationId="{E4737216-37B2-43AD-AB08-05BFCCEFC99E}"/>
          </ac:spMkLst>
        </pc:spChg>
        <pc:spChg chg="add del">
          <ac:chgData name="李新毅" userId="8f90503c-af94-41d6-864d-d126aecb8bca" providerId="ADAL" clId="{C9BFADD6-D33F-6B48-A1D7-368939C2A296}" dt="2022-03-21T15:04:39.033" v="2032" actId="26606"/>
          <ac:spMkLst>
            <pc:docMk/>
            <pc:sldMk cId="976806779" sldId="258"/>
            <ac:spMk id="138" creationId="{6E74F532-DF2A-4FEC-851A-A57DCCCF987A}"/>
          </ac:spMkLst>
        </pc:spChg>
        <pc:spChg chg="add del">
          <ac:chgData name="李新毅" userId="8f90503c-af94-41d6-864d-d126aecb8bca" providerId="ADAL" clId="{C9BFADD6-D33F-6B48-A1D7-368939C2A296}" dt="2022-03-21T15:04:39.033" v="2032" actId="26606"/>
          <ac:spMkLst>
            <pc:docMk/>
            <pc:sldMk cId="976806779" sldId="258"/>
            <ac:spMk id="139" creationId="{53C07064-0E12-42E3-B5EB-35DEF13C9F25}"/>
          </ac:spMkLst>
        </pc:spChg>
        <pc:spChg chg="add del">
          <ac:chgData name="李新毅" userId="8f90503c-af94-41d6-864d-d126aecb8bca" providerId="ADAL" clId="{C9BFADD6-D33F-6B48-A1D7-368939C2A296}" dt="2022-03-21T15:04:39.033" v="2032" actId="26606"/>
          <ac:spMkLst>
            <pc:docMk/>
            <pc:sldMk cId="976806779" sldId="258"/>
            <ac:spMk id="140" creationId="{1D6E132E-AD20-4AD3-BB3D-06AACB7A2D4C}"/>
          </ac:spMkLst>
        </pc:spChg>
        <pc:spChg chg="add del">
          <ac:chgData name="李新毅" userId="8f90503c-af94-41d6-864d-d126aecb8bca" providerId="ADAL" clId="{C9BFADD6-D33F-6B48-A1D7-368939C2A296}" dt="2022-03-21T15:04:39.033" v="2032" actId="26606"/>
          <ac:spMkLst>
            <pc:docMk/>
            <pc:sldMk cId="976806779" sldId="258"/>
            <ac:spMk id="141" creationId="{CBC407B8-A234-4103-9C57-6DAC3B456B80}"/>
          </ac:spMkLst>
        </pc:spChg>
        <pc:spChg chg="add del">
          <ac:chgData name="李新毅" userId="8f90503c-af94-41d6-864d-d126aecb8bca" providerId="ADAL" clId="{C9BFADD6-D33F-6B48-A1D7-368939C2A296}" dt="2022-03-21T15:04:39.033" v="2032" actId="26606"/>
          <ac:spMkLst>
            <pc:docMk/>
            <pc:sldMk cId="976806779" sldId="258"/>
            <ac:spMk id="142" creationId="{27F4B9AC-6B6F-4BA8-8FFA-606B29EE32D1}"/>
          </ac:spMkLst>
        </pc:spChg>
        <pc:spChg chg="add del">
          <ac:chgData name="李新毅" userId="8f90503c-af94-41d6-864d-d126aecb8bca" providerId="ADAL" clId="{C9BFADD6-D33F-6B48-A1D7-368939C2A296}" dt="2022-03-21T15:04:39.033" v="2032" actId="26606"/>
          <ac:spMkLst>
            <pc:docMk/>
            <pc:sldMk cId="976806779" sldId="258"/>
            <ac:spMk id="143" creationId="{CDFFB47C-F618-4728-AD9C-AFC38A7F6FE4}"/>
          </ac:spMkLst>
        </pc:spChg>
        <pc:spChg chg="add del">
          <ac:chgData name="李新毅" userId="8f90503c-af94-41d6-864d-d126aecb8bca" providerId="ADAL" clId="{C9BFADD6-D33F-6B48-A1D7-368939C2A296}" dt="2022-03-21T15:04:42.148" v="2034" actId="26606"/>
          <ac:spMkLst>
            <pc:docMk/>
            <pc:sldMk cId="976806779" sldId="258"/>
            <ac:spMk id="145" creationId="{DA9C8D46-54D8-4DF1-99A2-E651C7B132F4}"/>
          </ac:spMkLst>
        </pc:spChg>
        <pc:spChg chg="add del">
          <ac:chgData name="李新毅" userId="8f90503c-af94-41d6-864d-d126aecb8bca" providerId="ADAL" clId="{C9BFADD6-D33F-6B48-A1D7-368939C2A296}" dt="2022-03-21T15:04:42.148" v="2034" actId="26606"/>
          <ac:spMkLst>
            <pc:docMk/>
            <pc:sldMk cId="976806779" sldId="258"/>
            <ac:spMk id="146" creationId="{9715DAF0-AE1B-46C9-8A6B-DB2AA05AB91D}"/>
          </ac:spMkLst>
        </pc:spChg>
        <pc:spChg chg="add del">
          <ac:chgData name="李新毅" userId="8f90503c-af94-41d6-864d-d126aecb8bca" providerId="ADAL" clId="{C9BFADD6-D33F-6B48-A1D7-368939C2A296}" dt="2022-03-21T15:04:42.148" v="2034" actId="26606"/>
          <ac:spMkLst>
            <pc:docMk/>
            <pc:sldMk cId="976806779" sldId="258"/>
            <ac:spMk id="147" creationId="{DE12BF4D-F47A-41C1-85FC-652E412D3B47}"/>
          </ac:spMkLst>
        </pc:spChg>
        <pc:spChg chg="add del">
          <ac:chgData name="李新毅" userId="8f90503c-af94-41d6-864d-d126aecb8bca" providerId="ADAL" clId="{C9BFADD6-D33F-6B48-A1D7-368939C2A296}" dt="2022-03-21T15:04:42.148" v="2034" actId="26606"/>
          <ac:spMkLst>
            <pc:docMk/>
            <pc:sldMk cId="976806779" sldId="258"/>
            <ac:spMk id="148" creationId="{AAF055B3-1F95-4ABA-BFE4-A58320A8206E}"/>
          </ac:spMkLst>
        </pc:spChg>
        <pc:spChg chg="add del">
          <ac:chgData name="李新毅" userId="8f90503c-af94-41d6-864d-d126aecb8bca" providerId="ADAL" clId="{C9BFADD6-D33F-6B48-A1D7-368939C2A296}" dt="2022-03-21T15:04:42.148" v="2034" actId="26606"/>
          <ac:spMkLst>
            <pc:docMk/>
            <pc:sldMk cId="976806779" sldId="258"/>
            <ac:spMk id="149" creationId="{65FBF53F-BBBA-4974-AD72-0E8CD294E50F}"/>
          </ac:spMkLst>
        </pc:spChg>
        <pc:spChg chg="add del">
          <ac:chgData name="李新毅" userId="8f90503c-af94-41d6-864d-d126aecb8bca" providerId="ADAL" clId="{C9BFADD6-D33F-6B48-A1D7-368939C2A296}" dt="2022-03-21T15:04:42.148" v="2034" actId="26606"/>
          <ac:spMkLst>
            <pc:docMk/>
            <pc:sldMk cId="976806779" sldId="258"/>
            <ac:spMk id="150" creationId="{5A2875D7-3769-4291-959E-9FAD764A760C}"/>
          </ac:spMkLst>
        </pc:spChg>
        <pc:spChg chg="add del">
          <ac:chgData name="李新毅" userId="8f90503c-af94-41d6-864d-d126aecb8bca" providerId="ADAL" clId="{C9BFADD6-D33F-6B48-A1D7-368939C2A296}" dt="2022-03-21T15:04:43.755" v="2036" actId="26606"/>
          <ac:spMkLst>
            <pc:docMk/>
            <pc:sldMk cId="976806779" sldId="258"/>
            <ac:spMk id="152" creationId="{0B3B9DBC-97CC-4A18-B4A6-66E240292269}"/>
          </ac:spMkLst>
        </pc:spChg>
        <pc:spChg chg="add del">
          <ac:chgData name="李新毅" userId="8f90503c-af94-41d6-864d-d126aecb8bca" providerId="ADAL" clId="{C9BFADD6-D33F-6B48-A1D7-368939C2A296}" dt="2022-03-21T15:04:43.755" v="2036" actId="26606"/>
          <ac:spMkLst>
            <pc:docMk/>
            <pc:sldMk cId="976806779" sldId="258"/>
            <ac:spMk id="153" creationId="{F4492644-1D84-449E-94E4-5FC5C873D32E}"/>
          </ac:spMkLst>
        </pc:spChg>
        <pc:spChg chg="add del">
          <ac:chgData name="李新毅" userId="8f90503c-af94-41d6-864d-d126aecb8bca" providerId="ADAL" clId="{C9BFADD6-D33F-6B48-A1D7-368939C2A296}" dt="2022-03-21T15:04:43.755" v="2036" actId="26606"/>
          <ac:spMkLst>
            <pc:docMk/>
            <pc:sldMk cId="976806779" sldId="258"/>
            <ac:spMk id="154" creationId="{94EE1A74-DEBF-434E-8B5E-7AB296ECBE08}"/>
          </ac:spMkLst>
        </pc:spChg>
        <pc:spChg chg="add del">
          <ac:chgData name="李新毅" userId="8f90503c-af94-41d6-864d-d126aecb8bca" providerId="ADAL" clId="{C9BFADD6-D33F-6B48-A1D7-368939C2A296}" dt="2022-03-21T15:04:43.755" v="2036" actId="26606"/>
          <ac:spMkLst>
            <pc:docMk/>
            <pc:sldMk cId="976806779" sldId="258"/>
            <ac:spMk id="155" creationId="{8C7C4D4B-92D9-4FA4-A294-749E8574FF51}"/>
          </ac:spMkLst>
        </pc:spChg>
        <pc:spChg chg="add del">
          <ac:chgData name="李新毅" userId="8f90503c-af94-41d6-864d-d126aecb8bca" providerId="ADAL" clId="{C9BFADD6-D33F-6B48-A1D7-368939C2A296}" dt="2022-03-21T15:04:43.755" v="2036" actId="26606"/>
          <ac:spMkLst>
            <pc:docMk/>
            <pc:sldMk cId="976806779" sldId="258"/>
            <ac:spMk id="156" creationId="{BADA3358-2A3F-41B0-A458-6FD1DB3AF9BB}"/>
          </ac:spMkLst>
        </pc:spChg>
        <pc:spChg chg="add del">
          <ac:chgData name="李新毅" userId="8f90503c-af94-41d6-864d-d126aecb8bca" providerId="ADAL" clId="{C9BFADD6-D33F-6B48-A1D7-368939C2A296}" dt="2022-03-21T15:04:43.755" v="2036" actId="26606"/>
          <ac:spMkLst>
            <pc:docMk/>
            <pc:sldMk cId="976806779" sldId="258"/>
            <ac:spMk id="157" creationId="{E4737216-37B2-43AD-AB08-05BFCCEFC99E}"/>
          </ac:spMkLst>
        </pc:spChg>
        <pc:spChg chg="add del">
          <ac:chgData name="李新毅" userId="8f90503c-af94-41d6-864d-d126aecb8bca" providerId="ADAL" clId="{C9BFADD6-D33F-6B48-A1D7-368939C2A296}" dt="2022-03-21T15:04:53.648" v="2038" actId="26606"/>
          <ac:spMkLst>
            <pc:docMk/>
            <pc:sldMk cId="976806779" sldId="258"/>
            <ac:spMk id="159" creationId="{16F9E488-0718-4E1E-9D12-26779F606252}"/>
          </ac:spMkLst>
        </pc:spChg>
        <pc:spChg chg="add del">
          <ac:chgData name="李新毅" userId="8f90503c-af94-41d6-864d-d126aecb8bca" providerId="ADAL" clId="{C9BFADD6-D33F-6B48-A1D7-368939C2A296}" dt="2022-03-21T15:04:53.648" v="2038" actId="26606"/>
          <ac:spMkLst>
            <pc:docMk/>
            <pc:sldMk cId="976806779" sldId="258"/>
            <ac:spMk id="160" creationId="{D20AEB5B-DFC7-42B4-9FAA-6B95E01D0FCE}"/>
          </ac:spMkLst>
        </pc:spChg>
        <pc:spChg chg="add del">
          <ac:chgData name="李新毅" userId="8f90503c-af94-41d6-864d-d126aecb8bca" providerId="ADAL" clId="{C9BFADD6-D33F-6B48-A1D7-368939C2A296}" dt="2022-03-21T15:04:55.434" v="2040" actId="26606"/>
          <ac:spMkLst>
            <pc:docMk/>
            <pc:sldMk cId="976806779" sldId="258"/>
            <ac:spMk id="164" creationId="{5A292AEA-2528-46C0-B426-95822B6141FB}"/>
          </ac:spMkLst>
        </pc:spChg>
        <pc:spChg chg="add del">
          <ac:chgData name="李新毅" userId="8f90503c-af94-41d6-864d-d126aecb8bca" providerId="ADAL" clId="{C9BFADD6-D33F-6B48-A1D7-368939C2A296}" dt="2022-03-21T15:04:55.434" v="2040" actId="26606"/>
          <ac:spMkLst>
            <pc:docMk/>
            <pc:sldMk cId="976806779" sldId="258"/>
            <ac:spMk id="165" creationId="{D8B7B198-E4DF-43CD-AD8C-199884323745}"/>
          </ac:spMkLst>
        </pc:spChg>
        <pc:spChg chg="add del">
          <ac:chgData name="李新毅" userId="8f90503c-af94-41d6-864d-d126aecb8bca" providerId="ADAL" clId="{C9BFADD6-D33F-6B48-A1D7-368939C2A296}" dt="2022-03-21T15:04:55.434" v="2040" actId="26606"/>
          <ac:spMkLst>
            <pc:docMk/>
            <pc:sldMk cId="976806779" sldId="258"/>
            <ac:spMk id="166" creationId="{2BE67753-EA0E-4819-8D22-0B6600CF7231}"/>
          </ac:spMkLst>
        </pc:spChg>
        <pc:spChg chg="add del">
          <ac:chgData name="李新毅" userId="8f90503c-af94-41d6-864d-d126aecb8bca" providerId="ADAL" clId="{C9BFADD6-D33F-6B48-A1D7-368939C2A296}" dt="2022-03-21T15:05:05.989" v="2042" actId="26606"/>
          <ac:spMkLst>
            <pc:docMk/>
            <pc:sldMk cId="976806779" sldId="258"/>
            <ac:spMk id="185" creationId="{BAD76F3E-3A97-486B-B402-44400A8B9173}"/>
          </ac:spMkLst>
        </pc:spChg>
        <pc:spChg chg="add del">
          <ac:chgData name="李新毅" userId="8f90503c-af94-41d6-864d-d126aecb8bca" providerId="ADAL" clId="{C9BFADD6-D33F-6B48-A1D7-368939C2A296}" dt="2022-03-21T15:05:05.989" v="2042" actId="26606"/>
          <ac:spMkLst>
            <pc:docMk/>
            <pc:sldMk cId="976806779" sldId="258"/>
            <ac:spMk id="186" creationId="{391F6B52-91F4-4AEB-B6DB-29FEBCF28C8B}"/>
          </ac:spMkLst>
        </pc:spChg>
        <pc:spChg chg="add del">
          <ac:chgData name="李新毅" userId="8f90503c-af94-41d6-864d-d126aecb8bca" providerId="ADAL" clId="{C9BFADD6-D33F-6B48-A1D7-368939C2A296}" dt="2022-03-21T15:05:05.989" v="2042" actId="26606"/>
          <ac:spMkLst>
            <pc:docMk/>
            <pc:sldMk cId="976806779" sldId="258"/>
            <ac:spMk id="187" creationId="{2CD6F061-7C53-44F4-9794-953DB70A451B}"/>
          </ac:spMkLst>
        </pc:spChg>
        <pc:spChg chg="add del">
          <ac:chgData name="李新毅" userId="8f90503c-af94-41d6-864d-d126aecb8bca" providerId="ADAL" clId="{C9BFADD6-D33F-6B48-A1D7-368939C2A296}" dt="2022-03-21T15:07:27.854" v="2142" actId="26606"/>
          <ac:spMkLst>
            <pc:docMk/>
            <pc:sldMk cId="976806779" sldId="258"/>
            <ac:spMk id="189" creationId="{16F9E488-0718-4E1E-9D12-26779F606252}"/>
          </ac:spMkLst>
        </pc:spChg>
        <pc:spChg chg="add del">
          <ac:chgData name="李新毅" userId="8f90503c-af94-41d6-864d-d126aecb8bca" providerId="ADAL" clId="{C9BFADD6-D33F-6B48-A1D7-368939C2A296}" dt="2022-03-21T15:07:27.854" v="2142" actId="26606"/>
          <ac:spMkLst>
            <pc:docMk/>
            <pc:sldMk cId="976806779" sldId="258"/>
            <ac:spMk id="190" creationId="{D20AEB5B-DFC7-42B4-9FAA-6B95E01D0FCE}"/>
          </ac:spMkLst>
        </pc:spChg>
        <pc:spChg chg="add del">
          <ac:chgData name="李新毅" userId="8f90503c-af94-41d6-864d-d126aecb8bca" providerId="ADAL" clId="{C9BFADD6-D33F-6B48-A1D7-368939C2A296}" dt="2022-03-21T15:08:41.061" v="2161" actId="26606"/>
          <ac:spMkLst>
            <pc:docMk/>
            <pc:sldMk cId="976806779" sldId="258"/>
            <ac:spMk id="194" creationId="{5BC87C3E-1040-4EE4-9BDB-9537F7A1B335}"/>
          </ac:spMkLst>
        </pc:spChg>
        <pc:spChg chg="add del">
          <ac:chgData name="李新毅" userId="8f90503c-af94-41d6-864d-d126aecb8bca" providerId="ADAL" clId="{C9BFADD6-D33F-6B48-A1D7-368939C2A296}" dt="2022-03-21T15:06:47.452" v="2123" actId="26606"/>
          <ac:spMkLst>
            <pc:docMk/>
            <pc:sldMk cId="976806779" sldId="258"/>
            <ac:spMk id="197" creationId="{6F5A5072-7B47-4D32-B52A-4EBBF590B8A5}"/>
          </ac:spMkLst>
        </pc:spChg>
        <pc:spChg chg="add del">
          <ac:chgData name="李新毅" userId="8f90503c-af94-41d6-864d-d126aecb8bca" providerId="ADAL" clId="{C9BFADD6-D33F-6B48-A1D7-368939C2A296}" dt="2022-03-21T15:06:47.452" v="2123" actId="26606"/>
          <ac:spMkLst>
            <pc:docMk/>
            <pc:sldMk cId="976806779" sldId="258"/>
            <ac:spMk id="199" creationId="{9715DAF0-AE1B-46C9-8A6B-DB2AA05AB91D}"/>
          </ac:spMkLst>
        </pc:spChg>
        <pc:spChg chg="add del">
          <ac:chgData name="李新毅" userId="8f90503c-af94-41d6-864d-d126aecb8bca" providerId="ADAL" clId="{C9BFADD6-D33F-6B48-A1D7-368939C2A296}" dt="2022-03-21T15:06:47.452" v="2123" actId="26606"/>
          <ac:spMkLst>
            <pc:docMk/>
            <pc:sldMk cId="976806779" sldId="258"/>
            <ac:spMk id="201" creationId="{6016219D-510E-4184-9090-6D5578A87BD1}"/>
          </ac:spMkLst>
        </pc:spChg>
        <pc:spChg chg="add del">
          <ac:chgData name="李新毅" userId="8f90503c-af94-41d6-864d-d126aecb8bca" providerId="ADAL" clId="{C9BFADD6-D33F-6B48-A1D7-368939C2A296}" dt="2022-03-21T15:06:47.452" v="2123" actId="26606"/>
          <ac:spMkLst>
            <pc:docMk/>
            <pc:sldMk cId="976806779" sldId="258"/>
            <ac:spMk id="203" creationId="{AFF4A713-7B75-4B21-90D7-5AB19547C728}"/>
          </ac:spMkLst>
        </pc:spChg>
        <pc:spChg chg="add del">
          <ac:chgData name="李新毅" userId="8f90503c-af94-41d6-864d-d126aecb8bca" providerId="ADAL" clId="{C9BFADD6-D33F-6B48-A1D7-368939C2A296}" dt="2022-03-21T15:06:47.452" v="2123" actId="26606"/>
          <ac:spMkLst>
            <pc:docMk/>
            <pc:sldMk cId="976806779" sldId="258"/>
            <ac:spMk id="205" creationId="{DC631C0B-6DA6-4E57-8231-CE32B3434A7E}"/>
          </ac:spMkLst>
        </pc:spChg>
        <pc:spChg chg="add del">
          <ac:chgData name="李新毅" userId="8f90503c-af94-41d6-864d-d126aecb8bca" providerId="ADAL" clId="{C9BFADD6-D33F-6B48-A1D7-368939C2A296}" dt="2022-03-21T15:06:47.452" v="2123" actId="26606"/>
          <ac:spMkLst>
            <pc:docMk/>
            <pc:sldMk cId="976806779" sldId="258"/>
            <ac:spMk id="207" creationId="{C29501E6-A978-4A61-9689-9085AF97A53A}"/>
          </ac:spMkLst>
        </pc:spChg>
        <pc:spChg chg="add del">
          <ac:chgData name="李新毅" userId="8f90503c-af94-41d6-864d-d126aecb8bca" providerId="ADAL" clId="{C9BFADD6-D33F-6B48-A1D7-368939C2A296}" dt="2022-03-21T15:06:49.430" v="2125" actId="26606"/>
          <ac:spMkLst>
            <pc:docMk/>
            <pc:sldMk cId="976806779" sldId="258"/>
            <ac:spMk id="209" creationId="{53947E58-F088-49F1-A3D1-DEA690192E84}"/>
          </ac:spMkLst>
        </pc:spChg>
        <pc:spChg chg="add del">
          <ac:chgData name="李新毅" userId="8f90503c-af94-41d6-864d-d126aecb8bca" providerId="ADAL" clId="{C9BFADD6-D33F-6B48-A1D7-368939C2A296}" dt="2022-03-21T15:06:49.430" v="2125" actId="26606"/>
          <ac:spMkLst>
            <pc:docMk/>
            <pc:sldMk cId="976806779" sldId="258"/>
            <ac:spMk id="210" creationId="{0E30439A-8A5B-46EC-8283-9B6B031D40D0}"/>
          </ac:spMkLst>
        </pc:spChg>
        <pc:spChg chg="add del">
          <ac:chgData name="李新毅" userId="8f90503c-af94-41d6-864d-d126aecb8bca" providerId="ADAL" clId="{C9BFADD6-D33F-6B48-A1D7-368939C2A296}" dt="2022-03-21T15:06:49.430" v="2125" actId="26606"/>
          <ac:spMkLst>
            <pc:docMk/>
            <pc:sldMk cId="976806779" sldId="258"/>
            <ac:spMk id="211" creationId="{5CEAD642-85CF-4750-8432-7C80C901F001}"/>
          </ac:spMkLst>
        </pc:spChg>
        <pc:spChg chg="add del">
          <ac:chgData name="李新毅" userId="8f90503c-af94-41d6-864d-d126aecb8bca" providerId="ADAL" clId="{C9BFADD6-D33F-6B48-A1D7-368939C2A296}" dt="2022-03-21T15:06:49.430" v="2125" actId="26606"/>
          <ac:spMkLst>
            <pc:docMk/>
            <pc:sldMk cId="976806779" sldId="258"/>
            <ac:spMk id="212" creationId="{FA33EEAE-15D5-4119-8C1E-89D943F911EF}"/>
          </ac:spMkLst>
        </pc:spChg>
        <pc:spChg chg="add del">
          <ac:chgData name="李新毅" userId="8f90503c-af94-41d6-864d-d126aecb8bca" providerId="ADAL" clId="{C9BFADD6-D33F-6B48-A1D7-368939C2A296}" dt="2022-03-21T15:06:49.430" v="2125" actId="26606"/>
          <ac:spMkLst>
            <pc:docMk/>
            <pc:sldMk cId="976806779" sldId="258"/>
            <ac:spMk id="213" creationId="{730D8B3B-9B80-4025-B934-26DC7D7CD231}"/>
          </ac:spMkLst>
        </pc:spChg>
        <pc:spChg chg="add del">
          <ac:chgData name="李新毅" userId="8f90503c-af94-41d6-864d-d126aecb8bca" providerId="ADAL" clId="{C9BFADD6-D33F-6B48-A1D7-368939C2A296}" dt="2022-03-21T15:06:49.430" v="2125" actId="26606"/>
          <ac:spMkLst>
            <pc:docMk/>
            <pc:sldMk cId="976806779" sldId="258"/>
            <ac:spMk id="214" creationId="{B5A1B09C-1565-46F8-B70F-621C5EB48A09}"/>
          </ac:spMkLst>
        </pc:spChg>
        <pc:spChg chg="add del">
          <ac:chgData name="李新毅" userId="8f90503c-af94-41d6-864d-d126aecb8bca" providerId="ADAL" clId="{C9BFADD6-D33F-6B48-A1D7-368939C2A296}" dt="2022-03-21T15:06:49.430" v="2125" actId="26606"/>
          <ac:spMkLst>
            <pc:docMk/>
            <pc:sldMk cId="976806779" sldId="258"/>
            <ac:spMk id="215" creationId="{8C516CC8-80AC-446C-A56E-9F54B7210402}"/>
          </ac:spMkLst>
        </pc:spChg>
        <pc:spChg chg="add del">
          <ac:chgData name="李新毅" userId="8f90503c-af94-41d6-864d-d126aecb8bca" providerId="ADAL" clId="{C9BFADD6-D33F-6B48-A1D7-368939C2A296}" dt="2022-03-21T15:06:51.481" v="2127" actId="26606"/>
          <ac:spMkLst>
            <pc:docMk/>
            <pc:sldMk cId="976806779" sldId="258"/>
            <ac:spMk id="217" creationId="{F4155C20-3F0E-4576-8A0B-C345B62312DA}"/>
          </ac:spMkLst>
        </pc:spChg>
        <pc:spChg chg="add del">
          <ac:chgData name="李新毅" userId="8f90503c-af94-41d6-864d-d126aecb8bca" providerId="ADAL" clId="{C9BFADD6-D33F-6B48-A1D7-368939C2A296}" dt="2022-03-21T15:06:51.481" v="2127" actId="26606"/>
          <ac:spMkLst>
            <pc:docMk/>
            <pc:sldMk cId="976806779" sldId="258"/>
            <ac:spMk id="219" creationId="{0BAEB82B-9A6B-4982-B56B-7529C6EA9A95}"/>
          </ac:spMkLst>
        </pc:spChg>
        <pc:spChg chg="add del">
          <ac:chgData name="李新毅" userId="8f90503c-af94-41d6-864d-d126aecb8bca" providerId="ADAL" clId="{C9BFADD6-D33F-6B48-A1D7-368939C2A296}" dt="2022-03-21T15:06:51.481" v="2127" actId="26606"/>
          <ac:spMkLst>
            <pc:docMk/>
            <pc:sldMk cId="976806779" sldId="258"/>
            <ac:spMk id="220" creationId="{FC71CE45-EECF-4555-AD4B-1B3D0D5D1540}"/>
          </ac:spMkLst>
        </pc:spChg>
        <pc:spChg chg="add del">
          <ac:chgData name="李新毅" userId="8f90503c-af94-41d6-864d-d126aecb8bca" providerId="ADAL" clId="{C9BFADD6-D33F-6B48-A1D7-368939C2A296}" dt="2022-03-21T15:06:51.481" v="2127" actId="26606"/>
          <ac:spMkLst>
            <pc:docMk/>
            <pc:sldMk cId="976806779" sldId="258"/>
            <ac:spMk id="221" creationId="{53AA89D1-0C70-46BB-8E35-5722A4B18A78}"/>
          </ac:spMkLst>
        </pc:spChg>
        <pc:spChg chg="add del">
          <ac:chgData name="李新毅" userId="8f90503c-af94-41d6-864d-d126aecb8bca" providerId="ADAL" clId="{C9BFADD6-D33F-6B48-A1D7-368939C2A296}" dt="2022-03-21T15:06:57.481" v="2129" actId="26606"/>
          <ac:spMkLst>
            <pc:docMk/>
            <pc:sldMk cId="976806779" sldId="258"/>
            <ac:spMk id="223" creationId="{CDA1A2E9-63FE-408D-A803-8E306ECAB4B3}"/>
          </ac:spMkLst>
        </pc:spChg>
        <pc:spChg chg="add del">
          <ac:chgData name="李新毅" userId="8f90503c-af94-41d6-864d-d126aecb8bca" providerId="ADAL" clId="{C9BFADD6-D33F-6B48-A1D7-368939C2A296}" dt="2022-03-21T15:06:57.481" v="2129" actId="26606"/>
          <ac:spMkLst>
            <pc:docMk/>
            <pc:sldMk cId="976806779" sldId="258"/>
            <ac:spMk id="224" creationId="{DAE8F46F-D590-45CD-AF41-A04DC11D1BB4}"/>
          </ac:spMkLst>
        </pc:spChg>
        <pc:spChg chg="add del">
          <ac:chgData name="李新毅" userId="8f90503c-af94-41d6-864d-d126aecb8bca" providerId="ADAL" clId="{C9BFADD6-D33F-6B48-A1D7-368939C2A296}" dt="2022-03-21T15:06:57.481" v="2129" actId="26606"/>
          <ac:spMkLst>
            <pc:docMk/>
            <pc:sldMk cId="976806779" sldId="258"/>
            <ac:spMk id="225" creationId="{FBE9F90C-C163-435B-9A68-D15C92D1CF2B}"/>
          </ac:spMkLst>
        </pc:spChg>
        <pc:spChg chg="add del">
          <ac:chgData name="李新毅" userId="8f90503c-af94-41d6-864d-d126aecb8bca" providerId="ADAL" clId="{C9BFADD6-D33F-6B48-A1D7-368939C2A296}" dt="2022-03-21T15:06:57.481" v="2129" actId="26606"/>
          <ac:spMkLst>
            <pc:docMk/>
            <pc:sldMk cId="976806779" sldId="258"/>
            <ac:spMk id="226" creationId="{1A882A9F-F4E9-4E23-8F0B-20B5DF42EAA9}"/>
          </ac:spMkLst>
        </pc:spChg>
        <pc:spChg chg="add del">
          <ac:chgData name="李新毅" userId="8f90503c-af94-41d6-864d-d126aecb8bca" providerId="ADAL" clId="{C9BFADD6-D33F-6B48-A1D7-368939C2A296}" dt="2022-03-21T15:07:00.038" v="2131" actId="26606"/>
          <ac:spMkLst>
            <pc:docMk/>
            <pc:sldMk cId="976806779" sldId="258"/>
            <ac:spMk id="228" creationId="{C27D7A02-907B-496F-BA7E-AA3780733CA7}"/>
          </ac:spMkLst>
        </pc:spChg>
        <pc:spChg chg="add del">
          <ac:chgData name="李新毅" userId="8f90503c-af94-41d6-864d-d126aecb8bca" providerId="ADAL" clId="{C9BFADD6-D33F-6B48-A1D7-368939C2A296}" dt="2022-03-21T15:07:00.038" v="2131" actId="26606"/>
          <ac:spMkLst>
            <pc:docMk/>
            <pc:sldMk cId="976806779" sldId="258"/>
            <ac:spMk id="229" creationId="{0FBA5268-0AE7-4CAD-9537-D0EB09E76406}"/>
          </ac:spMkLst>
        </pc:spChg>
        <pc:spChg chg="add del">
          <ac:chgData name="李新毅" userId="8f90503c-af94-41d6-864d-d126aecb8bca" providerId="ADAL" clId="{C9BFADD6-D33F-6B48-A1D7-368939C2A296}" dt="2022-03-21T15:07:00.038" v="2131" actId="26606"/>
          <ac:spMkLst>
            <pc:docMk/>
            <pc:sldMk cId="976806779" sldId="258"/>
            <ac:spMk id="230" creationId="{088D065B-39DA-4077-B9CF-E489CE4C0169}"/>
          </ac:spMkLst>
        </pc:spChg>
        <pc:spChg chg="add del">
          <ac:chgData name="李新毅" userId="8f90503c-af94-41d6-864d-d126aecb8bca" providerId="ADAL" clId="{C9BFADD6-D33F-6B48-A1D7-368939C2A296}" dt="2022-03-21T15:07:02.698" v="2133" actId="26606"/>
          <ac:spMkLst>
            <pc:docMk/>
            <pc:sldMk cId="976806779" sldId="258"/>
            <ac:spMk id="232" creationId="{BAD76F3E-3A97-486B-B402-44400A8B9173}"/>
          </ac:spMkLst>
        </pc:spChg>
        <pc:spChg chg="add del">
          <ac:chgData name="李新毅" userId="8f90503c-af94-41d6-864d-d126aecb8bca" providerId="ADAL" clId="{C9BFADD6-D33F-6B48-A1D7-368939C2A296}" dt="2022-03-21T15:07:02.698" v="2133" actId="26606"/>
          <ac:spMkLst>
            <pc:docMk/>
            <pc:sldMk cId="976806779" sldId="258"/>
            <ac:spMk id="233" creationId="{391F6B52-91F4-4AEB-B6DB-29FEBCF28C8B}"/>
          </ac:spMkLst>
        </pc:spChg>
        <pc:spChg chg="add del">
          <ac:chgData name="李新毅" userId="8f90503c-af94-41d6-864d-d126aecb8bca" providerId="ADAL" clId="{C9BFADD6-D33F-6B48-A1D7-368939C2A296}" dt="2022-03-21T15:07:02.698" v="2133" actId="26606"/>
          <ac:spMkLst>
            <pc:docMk/>
            <pc:sldMk cId="976806779" sldId="258"/>
            <ac:spMk id="234" creationId="{2CD6F061-7C53-44F4-9794-953DB70A451B}"/>
          </ac:spMkLst>
        </pc:spChg>
        <pc:spChg chg="add del">
          <ac:chgData name="李新毅" userId="8f90503c-af94-41d6-864d-d126aecb8bca" providerId="ADAL" clId="{C9BFADD6-D33F-6B48-A1D7-368939C2A296}" dt="2022-03-21T15:07:04.254" v="2135" actId="26606"/>
          <ac:spMkLst>
            <pc:docMk/>
            <pc:sldMk cId="976806779" sldId="258"/>
            <ac:spMk id="236" creationId="{934F1179-B481-4F9E-BCA3-AFB972070F83}"/>
          </ac:spMkLst>
        </pc:spChg>
        <pc:spChg chg="add del">
          <ac:chgData name="李新毅" userId="8f90503c-af94-41d6-864d-d126aecb8bca" providerId="ADAL" clId="{C9BFADD6-D33F-6B48-A1D7-368939C2A296}" dt="2022-03-21T15:07:04.254" v="2135" actId="26606"/>
          <ac:spMkLst>
            <pc:docMk/>
            <pc:sldMk cId="976806779" sldId="258"/>
            <ac:spMk id="237" creationId="{827DC2C4-B485-428A-BF4A-472D2967F47F}"/>
          </ac:spMkLst>
        </pc:spChg>
        <pc:spChg chg="add del">
          <ac:chgData name="李新毅" userId="8f90503c-af94-41d6-864d-d126aecb8bca" providerId="ADAL" clId="{C9BFADD6-D33F-6B48-A1D7-368939C2A296}" dt="2022-03-21T15:07:04.254" v="2135" actId="26606"/>
          <ac:spMkLst>
            <pc:docMk/>
            <pc:sldMk cId="976806779" sldId="258"/>
            <ac:spMk id="238" creationId="{EE04B5EB-F158-4507-90DD-BD23620C7CC9}"/>
          </ac:spMkLst>
        </pc:spChg>
        <pc:spChg chg="add del">
          <ac:chgData name="李新毅" userId="8f90503c-af94-41d6-864d-d126aecb8bca" providerId="ADAL" clId="{C9BFADD6-D33F-6B48-A1D7-368939C2A296}" dt="2022-03-21T15:07:19.644" v="2137" actId="26606"/>
          <ac:spMkLst>
            <pc:docMk/>
            <pc:sldMk cId="976806779" sldId="258"/>
            <ac:spMk id="240" creationId="{2A8AA5BC-4F7A-4226-8F99-6D824B226A97}"/>
          </ac:spMkLst>
        </pc:spChg>
        <pc:spChg chg="add del">
          <ac:chgData name="李新毅" userId="8f90503c-af94-41d6-864d-d126aecb8bca" providerId="ADAL" clId="{C9BFADD6-D33F-6B48-A1D7-368939C2A296}" dt="2022-03-21T15:07:19.644" v="2137" actId="26606"/>
          <ac:spMkLst>
            <pc:docMk/>
            <pc:sldMk cId="976806779" sldId="258"/>
            <ac:spMk id="242" creationId="{5BC87C3E-1040-4EE4-9BDB-9537F7A1B335}"/>
          </ac:spMkLst>
        </pc:spChg>
        <pc:spChg chg="add del">
          <ac:chgData name="李新毅" userId="8f90503c-af94-41d6-864d-d126aecb8bca" providerId="ADAL" clId="{C9BFADD6-D33F-6B48-A1D7-368939C2A296}" dt="2022-03-21T15:07:21.897" v="2139" actId="26606"/>
          <ac:spMkLst>
            <pc:docMk/>
            <pc:sldMk cId="976806779" sldId="258"/>
            <ac:spMk id="246" creationId="{787F4F1C-8D3D-4EC1-B72D-A0470A5A08B8}"/>
          </ac:spMkLst>
        </pc:spChg>
        <pc:spChg chg="add del">
          <ac:chgData name="李新毅" userId="8f90503c-af94-41d6-864d-d126aecb8bca" providerId="ADAL" clId="{C9BFADD6-D33F-6B48-A1D7-368939C2A296}" dt="2022-03-21T15:07:27.840" v="2141" actId="26606"/>
          <ac:spMkLst>
            <pc:docMk/>
            <pc:sldMk cId="976806779" sldId="258"/>
            <ac:spMk id="252" creationId="{F4155C20-3F0E-4576-8A0B-C345B62312DA}"/>
          </ac:spMkLst>
        </pc:spChg>
        <pc:spChg chg="add del">
          <ac:chgData name="李新毅" userId="8f90503c-af94-41d6-864d-d126aecb8bca" providerId="ADAL" clId="{C9BFADD6-D33F-6B48-A1D7-368939C2A296}" dt="2022-03-21T15:07:27.840" v="2141" actId="26606"/>
          <ac:spMkLst>
            <pc:docMk/>
            <pc:sldMk cId="976806779" sldId="258"/>
            <ac:spMk id="254" creationId="{0BAEB82B-9A6B-4982-B56B-7529C6EA9A95}"/>
          </ac:spMkLst>
        </pc:spChg>
        <pc:spChg chg="add del">
          <ac:chgData name="李新毅" userId="8f90503c-af94-41d6-864d-d126aecb8bca" providerId="ADAL" clId="{C9BFADD6-D33F-6B48-A1D7-368939C2A296}" dt="2022-03-21T15:07:27.840" v="2141" actId="26606"/>
          <ac:spMkLst>
            <pc:docMk/>
            <pc:sldMk cId="976806779" sldId="258"/>
            <ac:spMk id="255" creationId="{FC71CE45-EECF-4555-AD4B-1B3D0D5D1540}"/>
          </ac:spMkLst>
        </pc:spChg>
        <pc:spChg chg="add del">
          <ac:chgData name="李新毅" userId="8f90503c-af94-41d6-864d-d126aecb8bca" providerId="ADAL" clId="{C9BFADD6-D33F-6B48-A1D7-368939C2A296}" dt="2022-03-21T15:07:27.840" v="2141" actId="26606"/>
          <ac:spMkLst>
            <pc:docMk/>
            <pc:sldMk cId="976806779" sldId="258"/>
            <ac:spMk id="256" creationId="{53AA89D1-0C70-46BB-8E35-5722A4B18A78}"/>
          </ac:spMkLst>
        </pc:spChg>
        <pc:spChg chg="add del">
          <ac:chgData name="李新毅" userId="8f90503c-af94-41d6-864d-d126aecb8bca" providerId="ADAL" clId="{C9BFADD6-D33F-6B48-A1D7-368939C2A296}" dt="2022-03-21T15:08:06.809" v="2154" actId="26606"/>
          <ac:spMkLst>
            <pc:docMk/>
            <pc:sldMk cId="976806779" sldId="258"/>
            <ac:spMk id="258" creationId="{BAD76F3E-3A97-486B-B402-44400A8B9173}"/>
          </ac:spMkLst>
        </pc:spChg>
        <pc:spChg chg="add del">
          <ac:chgData name="李新毅" userId="8f90503c-af94-41d6-864d-d126aecb8bca" providerId="ADAL" clId="{C9BFADD6-D33F-6B48-A1D7-368939C2A296}" dt="2022-03-21T15:08:06.809" v="2154" actId="26606"/>
          <ac:spMkLst>
            <pc:docMk/>
            <pc:sldMk cId="976806779" sldId="258"/>
            <ac:spMk id="259" creationId="{391F6B52-91F4-4AEB-B6DB-29FEBCF28C8B}"/>
          </ac:spMkLst>
        </pc:spChg>
        <pc:spChg chg="add del">
          <ac:chgData name="李新毅" userId="8f90503c-af94-41d6-864d-d126aecb8bca" providerId="ADAL" clId="{C9BFADD6-D33F-6B48-A1D7-368939C2A296}" dt="2022-03-21T15:08:06.809" v="2154" actId="26606"/>
          <ac:spMkLst>
            <pc:docMk/>
            <pc:sldMk cId="976806779" sldId="258"/>
            <ac:spMk id="260" creationId="{2CD6F061-7C53-44F4-9794-953DB70A451B}"/>
          </ac:spMkLst>
        </pc:spChg>
        <pc:spChg chg="add del">
          <ac:chgData name="李新毅" userId="8f90503c-af94-41d6-864d-d126aecb8bca" providerId="ADAL" clId="{C9BFADD6-D33F-6B48-A1D7-368939C2A296}" dt="2022-03-21T15:08:01.234" v="2147" actId="26606"/>
          <ac:spMkLst>
            <pc:docMk/>
            <pc:sldMk cId="976806779" sldId="258"/>
            <ac:spMk id="262" creationId="{A5271697-90F1-4A23-8EF2-0179F2EAFACB}"/>
          </ac:spMkLst>
        </pc:spChg>
        <pc:spChg chg="add del">
          <ac:chgData name="李新毅" userId="8f90503c-af94-41d6-864d-d126aecb8bca" providerId="ADAL" clId="{C9BFADD6-D33F-6B48-A1D7-368939C2A296}" dt="2022-03-21T15:08:01.234" v="2147" actId="26606"/>
          <ac:spMkLst>
            <pc:docMk/>
            <pc:sldMk cId="976806779" sldId="258"/>
            <ac:spMk id="280" creationId="{D9F5512A-48E1-4C07-B75E-3CCC517B6804}"/>
          </ac:spMkLst>
        </pc:spChg>
        <pc:spChg chg="add del">
          <ac:chgData name="李新毅" userId="8f90503c-af94-41d6-864d-d126aecb8bca" providerId="ADAL" clId="{C9BFADD6-D33F-6B48-A1D7-368939C2A296}" dt="2022-03-21T15:08:03.834" v="2149" actId="26606"/>
          <ac:spMkLst>
            <pc:docMk/>
            <pc:sldMk cId="976806779" sldId="258"/>
            <ac:spMk id="282" creationId="{BAD76F3E-3A97-486B-B402-44400A8B9173}"/>
          </ac:spMkLst>
        </pc:spChg>
        <pc:spChg chg="add del">
          <ac:chgData name="李新毅" userId="8f90503c-af94-41d6-864d-d126aecb8bca" providerId="ADAL" clId="{C9BFADD6-D33F-6B48-A1D7-368939C2A296}" dt="2022-03-21T15:08:03.834" v="2149" actId="26606"/>
          <ac:spMkLst>
            <pc:docMk/>
            <pc:sldMk cId="976806779" sldId="258"/>
            <ac:spMk id="283" creationId="{391F6B52-91F4-4AEB-B6DB-29FEBCF28C8B}"/>
          </ac:spMkLst>
        </pc:spChg>
        <pc:spChg chg="add del">
          <ac:chgData name="李新毅" userId="8f90503c-af94-41d6-864d-d126aecb8bca" providerId="ADAL" clId="{C9BFADD6-D33F-6B48-A1D7-368939C2A296}" dt="2022-03-21T15:08:03.834" v="2149" actId="26606"/>
          <ac:spMkLst>
            <pc:docMk/>
            <pc:sldMk cId="976806779" sldId="258"/>
            <ac:spMk id="284" creationId="{2CD6F061-7C53-44F4-9794-953DB70A451B}"/>
          </ac:spMkLst>
        </pc:spChg>
        <pc:spChg chg="add del">
          <ac:chgData name="李新毅" userId="8f90503c-af94-41d6-864d-d126aecb8bca" providerId="ADAL" clId="{C9BFADD6-D33F-6B48-A1D7-368939C2A296}" dt="2022-03-21T15:08:04.812" v="2151" actId="26606"/>
          <ac:spMkLst>
            <pc:docMk/>
            <pc:sldMk cId="976806779" sldId="258"/>
            <ac:spMk id="286" creationId="{934F1179-B481-4F9E-BCA3-AFB972070F83}"/>
          </ac:spMkLst>
        </pc:spChg>
        <pc:spChg chg="add del">
          <ac:chgData name="李新毅" userId="8f90503c-af94-41d6-864d-d126aecb8bca" providerId="ADAL" clId="{C9BFADD6-D33F-6B48-A1D7-368939C2A296}" dt="2022-03-21T15:08:04.812" v="2151" actId="26606"/>
          <ac:spMkLst>
            <pc:docMk/>
            <pc:sldMk cId="976806779" sldId="258"/>
            <ac:spMk id="287" creationId="{827DC2C4-B485-428A-BF4A-472D2967F47F}"/>
          </ac:spMkLst>
        </pc:spChg>
        <pc:spChg chg="add del">
          <ac:chgData name="李新毅" userId="8f90503c-af94-41d6-864d-d126aecb8bca" providerId="ADAL" clId="{C9BFADD6-D33F-6B48-A1D7-368939C2A296}" dt="2022-03-21T15:08:04.812" v="2151" actId="26606"/>
          <ac:spMkLst>
            <pc:docMk/>
            <pc:sldMk cId="976806779" sldId="258"/>
            <ac:spMk id="288" creationId="{EE04B5EB-F158-4507-90DD-BD23620C7CC9}"/>
          </ac:spMkLst>
        </pc:spChg>
        <pc:spChg chg="add del">
          <ac:chgData name="李新毅" userId="8f90503c-af94-41d6-864d-d126aecb8bca" providerId="ADAL" clId="{C9BFADD6-D33F-6B48-A1D7-368939C2A296}" dt="2022-03-21T15:08:06.789" v="2153" actId="26606"/>
          <ac:spMkLst>
            <pc:docMk/>
            <pc:sldMk cId="976806779" sldId="258"/>
            <ac:spMk id="290" creationId="{C27D7A02-907B-496F-BA7E-AA3780733CA7}"/>
          </ac:spMkLst>
        </pc:spChg>
        <pc:spChg chg="add del">
          <ac:chgData name="李新毅" userId="8f90503c-af94-41d6-864d-d126aecb8bca" providerId="ADAL" clId="{C9BFADD6-D33F-6B48-A1D7-368939C2A296}" dt="2022-03-21T15:08:06.789" v="2153" actId="26606"/>
          <ac:spMkLst>
            <pc:docMk/>
            <pc:sldMk cId="976806779" sldId="258"/>
            <ac:spMk id="291" creationId="{0FBA5268-0AE7-4CAD-9537-D0EB09E76406}"/>
          </ac:spMkLst>
        </pc:spChg>
        <pc:spChg chg="add del">
          <ac:chgData name="李新毅" userId="8f90503c-af94-41d6-864d-d126aecb8bca" providerId="ADAL" clId="{C9BFADD6-D33F-6B48-A1D7-368939C2A296}" dt="2022-03-21T15:08:06.789" v="2153" actId="26606"/>
          <ac:spMkLst>
            <pc:docMk/>
            <pc:sldMk cId="976806779" sldId="258"/>
            <ac:spMk id="292" creationId="{088D065B-39DA-4077-B9CF-E489CE4C0169}"/>
          </ac:spMkLst>
        </pc:spChg>
        <pc:spChg chg="add del">
          <ac:chgData name="李新毅" userId="8f90503c-af94-41d6-864d-d126aecb8bca" providerId="ADAL" clId="{C9BFADD6-D33F-6B48-A1D7-368939C2A296}" dt="2022-03-21T15:08:41.069" v="2162" actId="26606"/>
          <ac:spMkLst>
            <pc:docMk/>
            <pc:sldMk cId="976806779" sldId="258"/>
            <ac:spMk id="294" creationId="{4A70F4F6-8761-4016-931A-4535464E4C26}"/>
          </ac:spMkLst>
        </pc:spChg>
        <pc:spChg chg="add del">
          <ac:chgData name="李新毅" userId="8f90503c-af94-41d6-864d-d126aecb8bca" providerId="ADAL" clId="{C9BFADD6-D33F-6B48-A1D7-368939C2A296}" dt="2022-03-21T15:08:41.069" v="2162" actId="26606"/>
          <ac:spMkLst>
            <pc:docMk/>
            <pc:sldMk cId="976806779" sldId="258"/>
            <ac:spMk id="295" creationId="{A5271697-90F1-4A23-8EF2-0179F2EAFACB}"/>
          </ac:spMkLst>
        </pc:spChg>
        <pc:spChg chg="add del">
          <ac:chgData name="李新毅" userId="8f90503c-af94-41d6-864d-d126aecb8bca" providerId="ADAL" clId="{C9BFADD6-D33F-6B48-A1D7-368939C2A296}" dt="2022-03-21T15:08:41.069" v="2162" actId="26606"/>
          <ac:spMkLst>
            <pc:docMk/>
            <pc:sldMk cId="976806779" sldId="258"/>
            <ac:spMk id="313" creationId="{D9F5512A-48E1-4C07-B75E-3CCC517B6804}"/>
          </ac:spMkLst>
        </pc:spChg>
        <pc:spChg chg="add del">
          <ac:chgData name="李新毅" userId="8f90503c-af94-41d6-864d-d126aecb8bca" providerId="ADAL" clId="{C9BFADD6-D33F-6B48-A1D7-368939C2A296}" dt="2022-03-21T15:08:41.061" v="2161" actId="26606"/>
          <ac:spMkLst>
            <pc:docMk/>
            <pc:sldMk cId="976806779" sldId="258"/>
            <ac:spMk id="315" creationId="{2A8AA5BC-4F7A-4226-8F99-6D824B226A97}"/>
          </ac:spMkLst>
        </pc:spChg>
        <pc:spChg chg="add del">
          <ac:chgData name="李新毅" userId="8f90503c-af94-41d6-864d-d126aecb8bca" providerId="ADAL" clId="{C9BFADD6-D33F-6B48-A1D7-368939C2A296}" dt="2022-03-21T15:08:57.712" v="2167" actId="26606"/>
          <ac:spMkLst>
            <pc:docMk/>
            <pc:sldMk cId="976806779" sldId="258"/>
            <ac:spMk id="325" creationId="{C29501E6-A978-4A61-9689-9085AF97A53A}"/>
          </ac:spMkLst>
        </pc:spChg>
        <pc:spChg chg="add del">
          <ac:chgData name="李新毅" userId="8f90503c-af94-41d6-864d-d126aecb8bca" providerId="ADAL" clId="{C9BFADD6-D33F-6B48-A1D7-368939C2A296}" dt="2022-03-21T15:08:57.712" v="2167" actId="26606"/>
          <ac:spMkLst>
            <pc:docMk/>
            <pc:sldMk cId="976806779" sldId="258"/>
            <ac:spMk id="326" creationId="{6F5A5072-7B47-4D32-B52A-4EBBF590B8A5}"/>
          </ac:spMkLst>
        </pc:spChg>
        <pc:spChg chg="add del">
          <ac:chgData name="李新毅" userId="8f90503c-af94-41d6-864d-d126aecb8bca" providerId="ADAL" clId="{C9BFADD6-D33F-6B48-A1D7-368939C2A296}" dt="2022-03-21T15:08:57.712" v="2167" actId="26606"/>
          <ac:spMkLst>
            <pc:docMk/>
            <pc:sldMk cId="976806779" sldId="258"/>
            <ac:spMk id="327" creationId="{9715DAF0-AE1B-46C9-8A6B-DB2AA05AB91D}"/>
          </ac:spMkLst>
        </pc:spChg>
        <pc:spChg chg="add del">
          <ac:chgData name="李新毅" userId="8f90503c-af94-41d6-864d-d126aecb8bca" providerId="ADAL" clId="{C9BFADD6-D33F-6B48-A1D7-368939C2A296}" dt="2022-03-21T15:08:57.712" v="2167" actId="26606"/>
          <ac:spMkLst>
            <pc:docMk/>
            <pc:sldMk cId="976806779" sldId="258"/>
            <ac:spMk id="328" creationId="{6016219D-510E-4184-9090-6D5578A87BD1}"/>
          </ac:spMkLst>
        </pc:spChg>
        <pc:spChg chg="add del">
          <ac:chgData name="李新毅" userId="8f90503c-af94-41d6-864d-d126aecb8bca" providerId="ADAL" clId="{C9BFADD6-D33F-6B48-A1D7-368939C2A296}" dt="2022-03-21T15:08:57.712" v="2167" actId="26606"/>
          <ac:spMkLst>
            <pc:docMk/>
            <pc:sldMk cId="976806779" sldId="258"/>
            <ac:spMk id="329" creationId="{AFF4A713-7B75-4B21-90D7-5AB19547C728}"/>
          </ac:spMkLst>
        </pc:spChg>
        <pc:spChg chg="add del">
          <ac:chgData name="李新毅" userId="8f90503c-af94-41d6-864d-d126aecb8bca" providerId="ADAL" clId="{C9BFADD6-D33F-6B48-A1D7-368939C2A296}" dt="2022-03-21T15:08:57.712" v="2167" actId="26606"/>
          <ac:spMkLst>
            <pc:docMk/>
            <pc:sldMk cId="976806779" sldId="258"/>
            <ac:spMk id="330" creationId="{DC631C0B-6DA6-4E57-8231-CE32B3434A7E}"/>
          </ac:spMkLst>
        </pc:spChg>
        <pc:spChg chg="add del">
          <ac:chgData name="李新毅" userId="8f90503c-af94-41d6-864d-d126aecb8bca" providerId="ADAL" clId="{C9BFADD6-D33F-6B48-A1D7-368939C2A296}" dt="2022-03-21T15:08:56.709" v="2164" actId="26606"/>
          <ac:spMkLst>
            <pc:docMk/>
            <pc:sldMk cId="976806779" sldId="258"/>
            <ac:spMk id="332" creationId="{51D98CAC-3EFF-4342-BD5A-6C0E8CAB4C1A}"/>
          </ac:spMkLst>
        </pc:spChg>
        <pc:spChg chg="add del">
          <ac:chgData name="李新毅" userId="8f90503c-af94-41d6-864d-d126aecb8bca" providerId="ADAL" clId="{C9BFADD6-D33F-6B48-A1D7-368939C2A296}" dt="2022-03-21T15:08:57.707" v="2166" actId="26606"/>
          <ac:spMkLst>
            <pc:docMk/>
            <pc:sldMk cId="976806779" sldId="258"/>
            <ac:spMk id="334" creationId="{0E30439A-8A5B-46EC-8283-9B6B031D40D0}"/>
          </ac:spMkLst>
        </pc:spChg>
        <pc:spChg chg="add del">
          <ac:chgData name="李新毅" userId="8f90503c-af94-41d6-864d-d126aecb8bca" providerId="ADAL" clId="{C9BFADD6-D33F-6B48-A1D7-368939C2A296}" dt="2022-03-21T15:08:57.707" v="2166" actId="26606"/>
          <ac:spMkLst>
            <pc:docMk/>
            <pc:sldMk cId="976806779" sldId="258"/>
            <ac:spMk id="335" creationId="{5CEAD642-85CF-4750-8432-7C80C901F001}"/>
          </ac:spMkLst>
        </pc:spChg>
        <pc:spChg chg="add del">
          <ac:chgData name="李新毅" userId="8f90503c-af94-41d6-864d-d126aecb8bca" providerId="ADAL" clId="{C9BFADD6-D33F-6B48-A1D7-368939C2A296}" dt="2022-03-21T15:08:57.707" v="2166" actId="26606"/>
          <ac:spMkLst>
            <pc:docMk/>
            <pc:sldMk cId="976806779" sldId="258"/>
            <ac:spMk id="336" creationId="{FA33EEAE-15D5-4119-8C1E-89D943F911EF}"/>
          </ac:spMkLst>
        </pc:spChg>
        <pc:spChg chg="add del">
          <ac:chgData name="李新毅" userId="8f90503c-af94-41d6-864d-d126aecb8bca" providerId="ADAL" clId="{C9BFADD6-D33F-6B48-A1D7-368939C2A296}" dt="2022-03-21T15:08:57.707" v="2166" actId="26606"/>
          <ac:spMkLst>
            <pc:docMk/>
            <pc:sldMk cId="976806779" sldId="258"/>
            <ac:spMk id="337" creationId="{730D8B3B-9B80-4025-B934-26DC7D7CD231}"/>
          </ac:spMkLst>
        </pc:spChg>
        <pc:spChg chg="add del">
          <ac:chgData name="李新毅" userId="8f90503c-af94-41d6-864d-d126aecb8bca" providerId="ADAL" clId="{C9BFADD6-D33F-6B48-A1D7-368939C2A296}" dt="2022-03-21T15:08:57.707" v="2166" actId="26606"/>
          <ac:spMkLst>
            <pc:docMk/>
            <pc:sldMk cId="976806779" sldId="258"/>
            <ac:spMk id="338" creationId="{B5A1B09C-1565-46F8-B70F-621C5EB48A09}"/>
          </ac:spMkLst>
        </pc:spChg>
        <pc:spChg chg="add del">
          <ac:chgData name="李新毅" userId="8f90503c-af94-41d6-864d-d126aecb8bca" providerId="ADAL" clId="{C9BFADD6-D33F-6B48-A1D7-368939C2A296}" dt="2022-03-21T15:08:57.707" v="2166" actId="26606"/>
          <ac:spMkLst>
            <pc:docMk/>
            <pc:sldMk cId="976806779" sldId="258"/>
            <ac:spMk id="339" creationId="{8C516CC8-80AC-446C-A56E-9F54B7210402}"/>
          </ac:spMkLst>
        </pc:spChg>
        <pc:spChg chg="add del">
          <ac:chgData name="李新毅" userId="8f90503c-af94-41d6-864d-d126aecb8bca" providerId="ADAL" clId="{C9BFADD6-D33F-6B48-A1D7-368939C2A296}" dt="2022-03-21T15:08:57.707" v="2166" actId="26606"/>
          <ac:spMkLst>
            <pc:docMk/>
            <pc:sldMk cId="976806779" sldId="258"/>
            <ac:spMk id="340" creationId="{53947E58-F088-49F1-A3D1-DEA690192E84}"/>
          </ac:spMkLst>
        </pc:spChg>
        <pc:spChg chg="add">
          <ac:chgData name="李新毅" userId="8f90503c-af94-41d6-864d-d126aecb8bca" providerId="ADAL" clId="{C9BFADD6-D33F-6B48-A1D7-368939C2A296}" dt="2022-03-21T15:08:57.712" v="2167" actId="26606"/>
          <ac:spMkLst>
            <pc:docMk/>
            <pc:sldMk cId="976806779" sldId="258"/>
            <ac:spMk id="342" creationId="{51D98CAC-3EFF-4342-BD5A-6C0E8CAB4C1A}"/>
          </ac:spMkLst>
        </pc:spChg>
        <pc:grpChg chg="add del">
          <ac:chgData name="李新毅" userId="8f90503c-af94-41d6-864d-d126aecb8bca" providerId="ADAL" clId="{C9BFADD6-D33F-6B48-A1D7-368939C2A296}" dt="2022-03-21T15:04:32.104" v="2028" actId="26606"/>
          <ac:grpSpMkLst>
            <pc:docMk/>
            <pc:sldMk cId="976806779" sldId="258"/>
            <ac:grpSpMk id="108" creationId="{F0E417D8-88AA-4184-A08D-DEF97C6C9E62}"/>
          </ac:grpSpMkLst>
        </pc:grpChg>
        <pc:grpChg chg="add del">
          <ac:chgData name="李新毅" userId="8f90503c-af94-41d6-864d-d126aecb8bca" providerId="ADAL" clId="{C9BFADD6-D33F-6B48-A1D7-368939C2A296}" dt="2022-03-21T15:04:32.104" v="2028" actId="26606"/>
          <ac:grpSpMkLst>
            <pc:docMk/>
            <pc:sldMk cId="976806779" sldId="258"/>
            <ac:grpSpMk id="117" creationId="{DFC7EBB5-848C-4B1C-BE84-4CF07E905DC8}"/>
          </ac:grpSpMkLst>
        </pc:grpChg>
        <pc:grpChg chg="add del">
          <ac:chgData name="李新毅" userId="8f90503c-af94-41d6-864d-d126aecb8bca" providerId="ADAL" clId="{C9BFADD6-D33F-6B48-A1D7-368939C2A296}" dt="2022-03-21T15:04:53.648" v="2038" actId="26606"/>
          <ac:grpSpMkLst>
            <pc:docMk/>
            <pc:sldMk cId="976806779" sldId="258"/>
            <ac:grpSpMk id="161" creationId="{64B93721-934F-4F1E-A868-0B2BA110D3B5}"/>
          </ac:grpSpMkLst>
        </pc:grpChg>
        <pc:grpChg chg="add del">
          <ac:chgData name="李新毅" userId="8f90503c-af94-41d6-864d-d126aecb8bca" providerId="ADAL" clId="{C9BFADD6-D33F-6B48-A1D7-368939C2A296}" dt="2022-03-21T15:04:55.434" v="2040" actId="26606"/>
          <ac:grpSpMkLst>
            <pc:docMk/>
            <pc:sldMk cId="976806779" sldId="258"/>
            <ac:grpSpMk id="167" creationId="{D76D63AC-0421-45EC-B383-E79A61A78C6B}"/>
          </ac:grpSpMkLst>
        </pc:grpChg>
        <pc:grpChg chg="add del">
          <ac:chgData name="李新毅" userId="8f90503c-af94-41d6-864d-d126aecb8bca" providerId="ADAL" clId="{C9BFADD6-D33F-6B48-A1D7-368939C2A296}" dt="2022-03-21T15:04:55.434" v="2040" actId="26606"/>
          <ac:grpSpMkLst>
            <pc:docMk/>
            <pc:sldMk cId="976806779" sldId="258"/>
            <ac:grpSpMk id="175" creationId="{87F87F1B-42BA-4AC7-A4E2-41544DDB2CE3}"/>
          </ac:grpSpMkLst>
        </pc:grpChg>
        <pc:grpChg chg="add del">
          <ac:chgData name="李新毅" userId="8f90503c-af94-41d6-864d-d126aecb8bca" providerId="ADAL" clId="{C9BFADD6-D33F-6B48-A1D7-368939C2A296}" dt="2022-03-21T15:04:55.434" v="2040" actId="26606"/>
          <ac:grpSpMkLst>
            <pc:docMk/>
            <pc:sldMk cId="976806779" sldId="258"/>
            <ac:grpSpMk id="180" creationId="{967346A5-7569-4F15-AB5D-BE3DADF192C0}"/>
          </ac:grpSpMkLst>
        </pc:grpChg>
        <pc:grpChg chg="add del">
          <ac:chgData name="李新毅" userId="8f90503c-af94-41d6-864d-d126aecb8bca" providerId="ADAL" clId="{C9BFADD6-D33F-6B48-A1D7-368939C2A296}" dt="2022-03-21T15:07:27.854" v="2142" actId="26606"/>
          <ac:grpSpMkLst>
            <pc:docMk/>
            <pc:sldMk cId="976806779" sldId="258"/>
            <ac:grpSpMk id="191" creationId="{64B93721-934F-4F1E-A868-0B2BA110D3B5}"/>
          </ac:grpSpMkLst>
        </pc:grpChg>
        <pc:grpChg chg="add del">
          <ac:chgData name="李新毅" userId="8f90503c-af94-41d6-864d-d126aecb8bca" providerId="ADAL" clId="{C9BFADD6-D33F-6B48-A1D7-368939C2A296}" dt="2022-03-21T15:07:21.897" v="2139" actId="26606"/>
          <ac:grpSpMkLst>
            <pc:docMk/>
            <pc:sldMk cId="976806779" sldId="258"/>
            <ac:grpSpMk id="247" creationId="{D1E3DD61-64DB-46AD-B249-E273CD86B051}"/>
          </ac:grpSpMkLst>
        </pc:grpChg>
        <pc:grpChg chg="add del">
          <ac:chgData name="李新毅" userId="8f90503c-af94-41d6-864d-d126aecb8bca" providerId="ADAL" clId="{C9BFADD6-D33F-6B48-A1D7-368939C2A296}" dt="2022-03-21T15:08:01.234" v="2147" actId="26606"/>
          <ac:grpSpMkLst>
            <pc:docMk/>
            <pc:sldMk cId="976806779" sldId="258"/>
            <ac:grpSpMk id="263" creationId="{B4C49FD3-CD95-4BA4-8BD3-B4A4C6844FCC}"/>
          </ac:grpSpMkLst>
        </pc:grpChg>
        <pc:grpChg chg="add del">
          <ac:chgData name="李新毅" userId="8f90503c-af94-41d6-864d-d126aecb8bca" providerId="ADAL" clId="{C9BFADD6-D33F-6B48-A1D7-368939C2A296}" dt="2022-03-21T15:08:41.069" v="2162" actId="26606"/>
          <ac:grpSpMkLst>
            <pc:docMk/>
            <pc:sldMk cId="976806779" sldId="258"/>
            <ac:grpSpMk id="296" creationId="{B4C49FD3-CD95-4BA4-8BD3-B4A4C6844FCC}"/>
          </ac:grpSpMkLst>
        </pc:grpChg>
        <pc:cxnChg chg="add del">
          <ac:chgData name="李新毅" userId="8f90503c-af94-41d6-864d-d126aecb8bca" providerId="ADAL" clId="{C9BFADD6-D33F-6B48-A1D7-368939C2A296}" dt="2022-03-21T15:03:26.832" v="2000" actId="26606"/>
          <ac:cxnSpMkLst>
            <pc:docMk/>
            <pc:sldMk cId="976806779" sldId="258"/>
            <ac:cxnSpMk id="25" creationId="{56020367-4FD5-4596-8E10-C5F095CD8DBF}"/>
          </ac:cxnSpMkLst>
        </pc:cxnChg>
        <pc:cxnChg chg="add del">
          <ac:chgData name="李新毅" userId="8f90503c-af94-41d6-864d-d126aecb8bca" providerId="ADAL" clId="{C9BFADD6-D33F-6B48-A1D7-368939C2A296}" dt="2022-03-21T15:03:57.769" v="2016" actId="26606"/>
          <ac:cxnSpMkLst>
            <pc:docMk/>
            <pc:sldMk cId="976806779" sldId="258"/>
            <ac:cxnSpMk id="75" creationId="{56020367-4FD5-4596-8E10-C5F095CD8DBF}"/>
          </ac:cxnSpMkLst>
        </pc:cxnChg>
        <pc:cxnChg chg="add del">
          <ac:chgData name="李新毅" userId="8f90503c-af94-41d6-864d-d126aecb8bca" providerId="ADAL" clId="{C9BFADD6-D33F-6B48-A1D7-368939C2A296}" dt="2022-03-21T15:06:51.481" v="2127" actId="26606"/>
          <ac:cxnSpMkLst>
            <pc:docMk/>
            <pc:sldMk cId="976806779" sldId="258"/>
            <ac:cxnSpMk id="218" creationId="{56020367-4FD5-4596-8E10-C5F095CD8DBF}"/>
          </ac:cxnSpMkLst>
        </pc:cxnChg>
        <pc:cxnChg chg="add del">
          <ac:chgData name="李新毅" userId="8f90503c-af94-41d6-864d-d126aecb8bca" providerId="ADAL" clId="{C9BFADD6-D33F-6B48-A1D7-368939C2A296}" dt="2022-03-21T15:07:19.644" v="2137" actId="26606"/>
          <ac:cxnSpMkLst>
            <pc:docMk/>
            <pc:sldMk cId="976806779" sldId="258"/>
            <ac:cxnSpMk id="241" creationId="{911DBBF1-3229-4BD9-B3D1-B4CA571E7431}"/>
          </ac:cxnSpMkLst>
        </pc:cxnChg>
        <pc:cxnChg chg="add del">
          <ac:chgData name="李新毅" userId="8f90503c-af94-41d6-864d-d126aecb8bca" providerId="ADAL" clId="{C9BFADD6-D33F-6B48-A1D7-368939C2A296}" dt="2022-03-21T15:07:19.644" v="2137" actId="26606"/>
          <ac:cxnSpMkLst>
            <pc:docMk/>
            <pc:sldMk cId="976806779" sldId="258"/>
            <ac:cxnSpMk id="243" creationId="{42CDBECE-872A-4C73-9DC1-BB4E805E2CF5}"/>
          </ac:cxnSpMkLst>
        </pc:cxnChg>
        <pc:cxnChg chg="add del">
          <ac:chgData name="李新毅" userId="8f90503c-af94-41d6-864d-d126aecb8bca" providerId="ADAL" clId="{C9BFADD6-D33F-6B48-A1D7-368939C2A296}" dt="2022-03-21T15:07:19.644" v="2137" actId="26606"/>
          <ac:cxnSpMkLst>
            <pc:docMk/>
            <pc:sldMk cId="976806779" sldId="258"/>
            <ac:cxnSpMk id="244" creationId="{F5CD5A0B-CDD7-427C-AA42-2EECFDFA1811}"/>
          </ac:cxnSpMkLst>
        </pc:cxnChg>
        <pc:cxnChg chg="add del">
          <ac:chgData name="李新毅" userId="8f90503c-af94-41d6-864d-d126aecb8bca" providerId="ADAL" clId="{C9BFADD6-D33F-6B48-A1D7-368939C2A296}" dt="2022-03-21T15:07:27.840" v="2141" actId="26606"/>
          <ac:cxnSpMkLst>
            <pc:docMk/>
            <pc:sldMk cId="976806779" sldId="258"/>
            <ac:cxnSpMk id="253" creationId="{56020367-4FD5-4596-8E10-C5F095CD8DBF}"/>
          </ac:cxnSpMkLst>
        </pc:cxnChg>
        <pc:cxnChg chg="add del">
          <ac:chgData name="李新毅" userId="8f90503c-af94-41d6-864d-d126aecb8bca" providerId="ADAL" clId="{C9BFADD6-D33F-6B48-A1D7-368939C2A296}" dt="2022-03-21T15:08:41.061" v="2161" actId="26606"/>
          <ac:cxnSpMkLst>
            <pc:docMk/>
            <pc:sldMk cId="976806779" sldId="258"/>
            <ac:cxnSpMk id="316" creationId="{911DBBF1-3229-4BD9-B3D1-B4CA571E7431}"/>
          </ac:cxnSpMkLst>
        </pc:cxnChg>
        <pc:cxnChg chg="add del">
          <ac:chgData name="李新毅" userId="8f90503c-af94-41d6-864d-d126aecb8bca" providerId="ADAL" clId="{C9BFADD6-D33F-6B48-A1D7-368939C2A296}" dt="2022-03-21T15:08:41.061" v="2161" actId="26606"/>
          <ac:cxnSpMkLst>
            <pc:docMk/>
            <pc:sldMk cId="976806779" sldId="258"/>
            <ac:cxnSpMk id="321" creationId="{42CDBECE-872A-4C73-9DC1-BB4E805E2CF5}"/>
          </ac:cxnSpMkLst>
        </pc:cxnChg>
        <pc:cxnChg chg="add del">
          <ac:chgData name="李新毅" userId="8f90503c-af94-41d6-864d-d126aecb8bca" providerId="ADAL" clId="{C9BFADD6-D33F-6B48-A1D7-368939C2A296}" dt="2022-03-21T15:08:41.061" v="2161" actId="26606"/>
          <ac:cxnSpMkLst>
            <pc:docMk/>
            <pc:sldMk cId="976806779" sldId="258"/>
            <ac:cxnSpMk id="323" creationId="{F5CD5A0B-CDD7-427C-AA42-2EECFDFA1811}"/>
          </ac:cxnSpMkLst>
        </pc:cxnChg>
      </pc:sldChg>
      <pc:sldChg chg="del">
        <pc:chgData name="李新毅" userId="8f90503c-af94-41d6-864d-d126aecb8bca" providerId="ADAL" clId="{C9BFADD6-D33F-6B48-A1D7-368939C2A296}" dt="2022-03-21T04:22:39.903" v="1" actId="2696"/>
        <pc:sldMkLst>
          <pc:docMk/>
          <pc:sldMk cId="3983161527" sldId="259"/>
        </pc:sldMkLst>
      </pc:sldChg>
      <pc:sldChg chg="addSp modSp mod modTransition modAnim">
        <pc:chgData name="李新毅" userId="8f90503c-af94-41d6-864d-d126aecb8bca" providerId="ADAL" clId="{C9BFADD6-D33F-6B48-A1D7-368939C2A296}" dt="2022-03-24T06:40:56.779" v="8185"/>
        <pc:sldMkLst>
          <pc:docMk/>
          <pc:sldMk cId="2352240637" sldId="260"/>
        </pc:sldMkLst>
        <pc:spChg chg="mod">
          <ac:chgData name="李新毅" userId="8f90503c-af94-41d6-864d-d126aecb8bca" providerId="ADAL" clId="{C9BFADD6-D33F-6B48-A1D7-368939C2A296}" dt="2022-03-21T04:28:05.290" v="34" actId="20577"/>
          <ac:spMkLst>
            <pc:docMk/>
            <pc:sldMk cId="2352240637" sldId="260"/>
            <ac:spMk id="2" creationId="{8B2E319B-FDEF-684F-A2B0-CF176ECCAD81}"/>
          </ac:spMkLst>
        </pc:spChg>
        <pc:spChg chg="add mod">
          <ac:chgData name="李新毅" userId="8f90503c-af94-41d6-864d-d126aecb8bca" providerId="ADAL" clId="{C9BFADD6-D33F-6B48-A1D7-368939C2A296}" dt="2022-03-21T04:29:51.661" v="125" actId="255"/>
          <ac:spMkLst>
            <pc:docMk/>
            <pc:sldMk cId="2352240637" sldId="260"/>
            <ac:spMk id="3" creationId="{050E178E-EF50-D84C-B9C8-D5B0F28B1C4E}"/>
          </ac:spMkLst>
        </pc:spChg>
        <pc:spChg chg="add mod">
          <ac:chgData name="李新毅" userId="8f90503c-af94-41d6-864d-d126aecb8bca" providerId="ADAL" clId="{C9BFADD6-D33F-6B48-A1D7-368939C2A296}" dt="2022-03-21T04:29:40.252" v="123" actId="255"/>
          <ac:spMkLst>
            <pc:docMk/>
            <pc:sldMk cId="2352240637" sldId="260"/>
            <ac:spMk id="4" creationId="{ACFCD9B4-0629-1248-BBCD-0EBD77394811}"/>
          </ac:spMkLst>
        </pc:spChg>
        <pc:spChg chg="add mod">
          <ac:chgData name="李新毅" userId="8f90503c-af94-41d6-864d-d126aecb8bca" providerId="ADAL" clId="{C9BFADD6-D33F-6B48-A1D7-368939C2A296}" dt="2022-03-21T04:30:06.121" v="164" actId="20577"/>
          <ac:spMkLst>
            <pc:docMk/>
            <pc:sldMk cId="2352240637" sldId="260"/>
            <ac:spMk id="5" creationId="{C5233BF4-B35B-EA48-92AC-4FAC4CD177E7}"/>
          </ac:spMkLst>
        </pc:spChg>
        <pc:spChg chg="add mod">
          <ac:chgData name="李新毅" userId="8f90503c-af94-41d6-864d-d126aecb8bca" providerId="ADAL" clId="{C9BFADD6-D33F-6B48-A1D7-368939C2A296}" dt="2022-03-21T04:29:26.189" v="122" actId="255"/>
          <ac:spMkLst>
            <pc:docMk/>
            <pc:sldMk cId="2352240637" sldId="260"/>
            <ac:spMk id="6" creationId="{01DF5FA3-0AD9-DC40-9B5F-15EB6015C8B0}"/>
          </ac:spMkLst>
        </pc:spChg>
        <pc:spChg chg="mod">
          <ac:chgData name="李新毅" userId="8f90503c-af94-41d6-864d-d126aecb8bca" providerId="ADAL" clId="{C9BFADD6-D33F-6B48-A1D7-368939C2A296}" dt="2022-03-21T04:27:40.478" v="4" actId="1076"/>
          <ac:spMkLst>
            <pc:docMk/>
            <pc:sldMk cId="2352240637" sldId="260"/>
            <ac:spMk id="8" creationId="{FD2C5F05-6012-4441-A0F7-3E10A6D8FA61}"/>
          </ac:spMkLst>
        </pc:spChg>
        <pc:spChg chg="mod">
          <ac:chgData name="李新毅" userId="8f90503c-af94-41d6-864d-d126aecb8bca" providerId="ADAL" clId="{C9BFADD6-D33F-6B48-A1D7-368939C2A296}" dt="2022-03-21T04:27:40.478" v="4" actId="1076"/>
          <ac:spMkLst>
            <pc:docMk/>
            <pc:sldMk cId="2352240637" sldId="260"/>
            <ac:spMk id="10" creationId="{9AC06CF6-8946-DD42-B9B2-63ED55581B85}"/>
          </ac:spMkLst>
        </pc:spChg>
        <pc:spChg chg="mod">
          <ac:chgData name="李新毅" userId="8f90503c-af94-41d6-864d-d126aecb8bca" providerId="ADAL" clId="{C9BFADD6-D33F-6B48-A1D7-368939C2A296}" dt="2022-03-21T04:27:40.478" v="4" actId="1076"/>
          <ac:spMkLst>
            <pc:docMk/>
            <pc:sldMk cId="2352240637" sldId="260"/>
            <ac:spMk id="13" creationId="{75A20F5B-29CB-B446-8E67-7111A773C594}"/>
          </ac:spMkLst>
        </pc:spChg>
        <pc:spChg chg="mod">
          <ac:chgData name="李新毅" userId="8f90503c-af94-41d6-864d-d126aecb8bca" providerId="ADAL" clId="{C9BFADD6-D33F-6B48-A1D7-368939C2A296}" dt="2022-03-21T04:27:40.478" v="4" actId="1076"/>
          <ac:spMkLst>
            <pc:docMk/>
            <pc:sldMk cId="2352240637" sldId="260"/>
            <ac:spMk id="14" creationId="{FF9A85C2-4857-CF41-AB13-A57EC540714D}"/>
          </ac:spMkLst>
        </pc:spChg>
        <pc:spChg chg="mod">
          <ac:chgData name="李新毅" userId="8f90503c-af94-41d6-864d-d126aecb8bca" providerId="ADAL" clId="{C9BFADD6-D33F-6B48-A1D7-368939C2A296}" dt="2022-03-21T04:27:40.478" v="4" actId="1076"/>
          <ac:spMkLst>
            <pc:docMk/>
            <pc:sldMk cId="2352240637" sldId="260"/>
            <ac:spMk id="15" creationId="{A3151264-D6C9-B141-87F1-588081717B4C}"/>
          </ac:spMkLst>
        </pc:spChg>
        <pc:spChg chg="mod">
          <ac:chgData name="李新毅" userId="8f90503c-af94-41d6-864d-d126aecb8bca" providerId="ADAL" clId="{C9BFADD6-D33F-6B48-A1D7-368939C2A296}" dt="2022-03-21T04:27:40.478" v="4" actId="1076"/>
          <ac:spMkLst>
            <pc:docMk/>
            <pc:sldMk cId="2352240637" sldId="260"/>
            <ac:spMk id="16" creationId="{C389AEAA-A0A2-1247-A34A-02C4C08E6818}"/>
          </ac:spMkLst>
        </pc:spChg>
        <pc:spChg chg="mod">
          <ac:chgData name="李新毅" userId="8f90503c-af94-41d6-864d-d126aecb8bca" providerId="ADAL" clId="{C9BFADD6-D33F-6B48-A1D7-368939C2A296}" dt="2022-03-21T04:27:40.478" v="4" actId="1076"/>
          <ac:spMkLst>
            <pc:docMk/>
            <pc:sldMk cId="2352240637" sldId="260"/>
            <ac:spMk id="17" creationId="{306DB47C-FE69-D74F-A629-5C78AF7BD9EC}"/>
          </ac:spMkLst>
        </pc:spChg>
        <pc:spChg chg="mod">
          <ac:chgData name="李新毅" userId="8f90503c-af94-41d6-864d-d126aecb8bca" providerId="ADAL" clId="{C9BFADD6-D33F-6B48-A1D7-368939C2A296}" dt="2022-03-21T04:27:40.478" v="4" actId="1076"/>
          <ac:spMkLst>
            <pc:docMk/>
            <pc:sldMk cId="2352240637" sldId="260"/>
            <ac:spMk id="18" creationId="{0389D44D-600E-F34B-B8CC-8B0C6BFA1C23}"/>
          </ac:spMkLst>
        </pc:spChg>
        <pc:spChg chg="mod">
          <ac:chgData name="李新毅" userId="8f90503c-af94-41d6-864d-d126aecb8bca" providerId="ADAL" clId="{C9BFADD6-D33F-6B48-A1D7-368939C2A296}" dt="2022-03-21T04:27:40.478" v="4" actId="1076"/>
          <ac:spMkLst>
            <pc:docMk/>
            <pc:sldMk cId="2352240637" sldId="260"/>
            <ac:spMk id="19" creationId="{876ECE2A-E23C-6D48-88F0-E291C08FD894}"/>
          </ac:spMkLst>
        </pc:spChg>
        <pc:spChg chg="add mod">
          <ac:chgData name="李新毅" userId="8f90503c-af94-41d6-864d-d126aecb8bca" providerId="ADAL" clId="{C9BFADD6-D33F-6B48-A1D7-368939C2A296}" dt="2022-03-21T15:17:30.585" v="2283" actId="20577"/>
          <ac:spMkLst>
            <pc:docMk/>
            <pc:sldMk cId="2352240637" sldId="260"/>
            <ac:spMk id="20" creationId="{6C5D88AA-F714-D24C-82A5-370535105F61}"/>
          </ac:spMkLst>
        </pc:spChg>
        <pc:grpChg chg="add mod">
          <ac:chgData name="李新毅" userId="8f90503c-af94-41d6-864d-d126aecb8bca" providerId="ADAL" clId="{C9BFADD6-D33F-6B48-A1D7-368939C2A296}" dt="2022-03-21T04:27:40.478" v="4" actId="1076"/>
          <ac:grpSpMkLst>
            <pc:docMk/>
            <pc:sldMk cId="2352240637" sldId="260"/>
            <ac:grpSpMk id="7" creationId="{43E2CF49-31EF-C249-9F5E-17C99AE88F36}"/>
          </ac:grpSpMkLst>
        </pc:grpChg>
        <pc:grpChg chg="mod">
          <ac:chgData name="李新毅" userId="8f90503c-af94-41d6-864d-d126aecb8bca" providerId="ADAL" clId="{C9BFADD6-D33F-6B48-A1D7-368939C2A296}" dt="2022-03-21T04:27:40.478" v="4" actId="1076"/>
          <ac:grpSpMkLst>
            <pc:docMk/>
            <pc:sldMk cId="2352240637" sldId="260"/>
            <ac:grpSpMk id="9" creationId="{61CD6E24-7463-E848-8B0E-85E380DD8EC7}"/>
          </ac:grpSpMkLst>
        </pc:grpChg>
        <pc:grpChg chg="mod">
          <ac:chgData name="李新毅" userId="8f90503c-af94-41d6-864d-d126aecb8bca" providerId="ADAL" clId="{C9BFADD6-D33F-6B48-A1D7-368939C2A296}" dt="2022-03-21T04:27:40.478" v="4" actId="1076"/>
          <ac:grpSpMkLst>
            <pc:docMk/>
            <pc:sldMk cId="2352240637" sldId="260"/>
            <ac:grpSpMk id="11" creationId="{8A927DCD-4DA9-5D42-88F3-703ABC50F384}"/>
          </ac:grpSpMkLst>
        </pc:grpChg>
        <pc:grpChg chg="mod">
          <ac:chgData name="李新毅" userId="8f90503c-af94-41d6-864d-d126aecb8bca" providerId="ADAL" clId="{C9BFADD6-D33F-6B48-A1D7-368939C2A296}" dt="2022-03-21T04:27:40.478" v="4" actId="1076"/>
          <ac:grpSpMkLst>
            <pc:docMk/>
            <pc:sldMk cId="2352240637" sldId="260"/>
            <ac:grpSpMk id="12" creationId="{D6D8B58E-9693-4A4C-8191-05B7DC7F074A}"/>
          </ac:grpSpMkLst>
        </pc:grpChg>
      </pc:sldChg>
      <pc:sldChg chg="addSp delSp modSp new mod modTransition">
        <pc:chgData name="李新毅" userId="8f90503c-af94-41d6-864d-d126aecb8bca" providerId="ADAL" clId="{C9BFADD6-D33F-6B48-A1D7-368939C2A296}" dt="2022-03-24T06:40:56.779" v="8185"/>
        <pc:sldMkLst>
          <pc:docMk/>
          <pc:sldMk cId="3423972389" sldId="261"/>
        </pc:sldMkLst>
        <pc:spChg chg="mod">
          <ac:chgData name="李新毅" userId="8f90503c-af94-41d6-864d-d126aecb8bca" providerId="ADAL" clId="{C9BFADD6-D33F-6B48-A1D7-368939C2A296}" dt="2022-03-22T01:54:59.686" v="3537" actId="20577"/>
          <ac:spMkLst>
            <pc:docMk/>
            <pc:sldMk cId="3423972389" sldId="261"/>
            <ac:spMk id="2" creationId="{CDD4FEF3-48C0-1843-8DF0-D0F08B097DED}"/>
          </ac:spMkLst>
        </pc:spChg>
        <pc:spChg chg="add mod">
          <ac:chgData name="李新毅" userId="8f90503c-af94-41d6-864d-d126aecb8bca" providerId="ADAL" clId="{C9BFADD6-D33F-6B48-A1D7-368939C2A296}" dt="2022-03-21T15:22:05.071" v="2465" actId="20577"/>
          <ac:spMkLst>
            <pc:docMk/>
            <pc:sldMk cId="3423972389" sldId="261"/>
            <ac:spMk id="3" creationId="{2AD53FF6-B2C2-6247-AD7D-1686164DDF59}"/>
          </ac:spMkLst>
        </pc:spChg>
        <pc:spChg chg="add del mod">
          <ac:chgData name="李新毅" userId="8f90503c-af94-41d6-864d-d126aecb8bca" providerId="ADAL" clId="{C9BFADD6-D33F-6B48-A1D7-368939C2A296}" dt="2022-03-21T04:33:59.072" v="193"/>
          <ac:spMkLst>
            <pc:docMk/>
            <pc:sldMk cId="3423972389" sldId="261"/>
            <ac:spMk id="3" creationId="{E7136B21-3206-E14D-B5F3-CBF079E7CB0F}"/>
          </ac:spMkLst>
        </pc:spChg>
        <pc:spChg chg="add mod">
          <ac:chgData name="李新毅" userId="8f90503c-af94-41d6-864d-d126aecb8bca" providerId="ADAL" clId="{C9BFADD6-D33F-6B48-A1D7-368939C2A296}" dt="2022-03-22T02:08:39.841" v="4171" actId="20577"/>
          <ac:spMkLst>
            <pc:docMk/>
            <pc:sldMk cId="3423972389" sldId="261"/>
            <ac:spMk id="10" creationId="{E0946A6A-3B6A-9742-9823-F35ACDACF103}"/>
          </ac:spMkLst>
        </pc:spChg>
        <pc:spChg chg="add mod">
          <ac:chgData name="李新毅" userId="8f90503c-af94-41d6-864d-d126aecb8bca" providerId="ADAL" clId="{C9BFADD6-D33F-6B48-A1D7-368939C2A296}" dt="2022-03-22T02:08:54.909" v="4199" actId="20577"/>
          <ac:spMkLst>
            <pc:docMk/>
            <pc:sldMk cId="3423972389" sldId="261"/>
            <ac:spMk id="12" creationId="{C84AEEBD-A7B6-224B-A2B9-1AF1EEF0EAE0}"/>
          </ac:spMkLst>
        </pc:spChg>
        <pc:spChg chg="add mod">
          <ac:chgData name="李新毅" userId="8f90503c-af94-41d6-864d-d126aecb8bca" providerId="ADAL" clId="{C9BFADD6-D33F-6B48-A1D7-368939C2A296}" dt="2022-03-22T02:09:40.687" v="4230" actId="20577"/>
          <ac:spMkLst>
            <pc:docMk/>
            <pc:sldMk cId="3423972389" sldId="261"/>
            <ac:spMk id="14" creationId="{34A57407-518F-D444-B9C5-B9100E9D811C}"/>
          </ac:spMkLst>
        </pc:spChg>
        <pc:picChg chg="add del mod">
          <ac:chgData name="李新毅" userId="8f90503c-af94-41d6-864d-d126aecb8bca" providerId="ADAL" clId="{C9BFADD6-D33F-6B48-A1D7-368939C2A296}" dt="2022-03-21T04:40:29.844" v="205" actId="478"/>
          <ac:picMkLst>
            <pc:docMk/>
            <pc:sldMk cId="3423972389" sldId="261"/>
            <ac:picMk id="5" creationId="{7FCA34D5-309E-5743-AF2A-6AA74CC94AD9}"/>
          </ac:picMkLst>
        </pc:picChg>
        <pc:picChg chg="add mod">
          <ac:chgData name="李新毅" userId="8f90503c-af94-41d6-864d-d126aecb8bca" providerId="ADAL" clId="{C9BFADD6-D33F-6B48-A1D7-368939C2A296}" dt="2022-03-21T04:40:35.873" v="208" actId="1076"/>
          <ac:picMkLst>
            <pc:docMk/>
            <pc:sldMk cId="3423972389" sldId="261"/>
            <ac:picMk id="6" creationId="{7E5488D3-B86E-3A4E-8107-A8E08BF238A5}"/>
          </ac:picMkLst>
        </pc:picChg>
        <pc:cxnChg chg="add mod">
          <ac:chgData name="李新毅" userId="8f90503c-af94-41d6-864d-d126aecb8bca" providerId="ADAL" clId="{C9BFADD6-D33F-6B48-A1D7-368939C2A296}" dt="2022-03-21T04:44:00.686" v="348" actId="1076"/>
          <ac:cxnSpMkLst>
            <pc:docMk/>
            <pc:sldMk cId="3423972389" sldId="261"/>
            <ac:cxnSpMk id="8" creationId="{27B5DE4F-CC43-8940-A2F0-5C3ADA3A6B33}"/>
          </ac:cxnSpMkLst>
        </pc:cxnChg>
        <pc:cxnChg chg="add mod">
          <ac:chgData name="李新毅" userId="8f90503c-af94-41d6-864d-d126aecb8bca" providerId="ADAL" clId="{C9BFADD6-D33F-6B48-A1D7-368939C2A296}" dt="2022-03-21T04:44:06.786" v="350" actId="1076"/>
          <ac:cxnSpMkLst>
            <pc:docMk/>
            <pc:sldMk cId="3423972389" sldId="261"/>
            <ac:cxnSpMk id="11" creationId="{016A3B13-4553-204B-8EBD-49612E9CA2DE}"/>
          </ac:cxnSpMkLst>
        </pc:cxnChg>
        <pc:cxnChg chg="add mod">
          <ac:chgData name="李新毅" userId="8f90503c-af94-41d6-864d-d126aecb8bca" providerId="ADAL" clId="{C9BFADD6-D33F-6B48-A1D7-368939C2A296}" dt="2022-03-21T04:45:52.637" v="499" actId="1076"/>
          <ac:cxnSpMkLst>
            <pc:docMk/>
            <pc:sldMk cId="3423972389" sldId="261"/>
            <ac:cxnSpMk id="13" creationId="{D0ED8D67-9DAB-C64E-A164-A6278F588020}"/>
          </ac:cxnSpMkLst>
        </pc:cxnChg>
      </pc:sldChg>
      <pc:sldChg chg="addSp delSp modSp new mod modTransition">
        <pc:chgData name="李新毅" userId="8f90503c-af94-41d6-864d-d126aecb8bca" providerId="ADAL" clId="{C9BFADD6-D33F-6B48-A1D7-368939C2A296}" dt="2022-03-24T06:40:56.779" v="8185"/>
        <pc:sldMkLst>
          <pc:docMk/>
          <pc:sldMk cId="881599748" sldId="262"/>
        </pc:sldMkLst>
        <pc:spChg chg="mod">
          <ac:chgData name="李新毅" userId="8f90503c-af94-41d6-864d-d126aecb8bca" providerId="ADAL" clId="{C9BFADD6-D33F-6B48-A1D7-368939C2A296}" dt="2022-03-21T04:54:13.813" v="1016" actId="1076"/>
          <ac:spMkLst>
            <pc:docMk/>
            <pc:sldMk cId="881599748" sldId="262"/>
            <ac:spMk id="2" creationId="{97817704-68A0-E644-BC17-F3CE50566A7C}"/>
          </ac:spMkLst>
        </pc:spChg>
        <pc:spChg chg="add mod">
          <ac:chgData name="李新毅" userId="8f90503c-af94-41d6-864d-d126aecb8bca" providerId="ADAL" clId="{C9BFADD6-D33F-6B48-A1D7-368939C2A296}" dt="2022-03-22T02:04:01.542" v="4054" actId="1076"/>
          <ac:spMkLst>
            <pc:docMk/>
            <pc:sldMk cId="881599748" sldId="262"/>
            <ac:spMk id="3" creationId="{E50D5C16-DED3-0546-9B60-1FF68A2A4063}"/>
          </ac:spMkLst>
        </pc:spChg>
        <pc:spChg chg="add del mod">
          <ac:chgData name="李新毅" userId="8f90503c-af94-41d6-864d-d126aecb8bca" providerId="ADAL" clId="{C9BFADD6-D33F-6B48-A1D7-368939C2A296}" dt="2022-03-22T02:03:58.299" v="4053" actId="478"/>
          <ac:spMkLst>
            <pc:docMk/>
            <pc:sldMk cId="881599748" sldId="262"/>
            <ac:spMk id="5" creationId="{5195C5D3-1727-0448-B5E8-E45652BBAA8B}"/>
          </ac:spMkLst>
        </pc:spChg>
        <pc:graphicFrameChg chg="add mod modGraphic">
          <ac:chgData name="李新毅" userId="8f90503c-af94-41d6-864d-d126aecb8bca" providerId="ADAL" clId="{C9BFADD6-D33F-6B48-A1D7-368939C2A296}" dt="2022-03-21T04:54:18.616" v="1017" actId="1076"/>
          <ac:graphicFrameMkLst>
            <pc:docMk/>
            <pc:sldMk cId="881599748" sldId="262"/>
            <ac:graphicFrameMk id="4" creationId="{56218B73-B797-A84B-BA35-0C12B6E5035F}"/>
          </ac:graphicFrameMkLst>
        </pc:graphicFrameChg>
      </pc:sldChg>
      <pc:sldChg chg="addSp delSp modSp new mod modTransition">
        <pc:chgData name="李新毅" userId="8f90503c-af94-41d6-864d-d126aecb8bca" providerId="ADAL" clId="{C9BFADD6-D33F-6B48-A1D7-368939C2A296}" dt="2022-03-24T06:40:56.779" v="8185"/>
        <pc:sldMkLst>
          <pc:docMk/>
          <pc:sldMk cId="1305507958" sldId="263"/>
        </pc:sldMkLst>
        <pc:spChg chg="mod">
          <ac:chgData name="李新毅" userId="8f90503c-af94-41d6-864d-d126aecb8bca" providerId="ADAL" clId="{C9BFADD6-D33F-6B48-A1D7-368939C2A296}" dt="2022-03-22T01:57:20.201" v="3626" actId="20577"/>
          <ac:spMkLst>
            <pc:docMk/>
            <pc:sldMk cId="1305507958" sldId="263"/>
            <ac:spMk id="2" creationId="{EBB72762-4CBB-F549-B715-C9DF340FF590}"/>
          </ac:spMkLst>
        </pc:spChg>
        <pc:spChg chg="add mod">
          <ac:chgData name="李新毅" userId="8f90503c-af94-41d6-864d-d126aecb8bca" providerId="ADAL" clId="{C9BFADD6-D33F-6B48-A1D7-368939C2A296}" dt="2022-03-22T02:04:31.042" v="4061" actId="14100"/>
          <ac:spMkLst>
            <pc:docMk/>
            <pc:sldMk cId="1305507958" sldId="263"/>
            <ac:spMk id="3" creationId="{1BBE360B-EF9A-2349-ACBF-8B99DEEC6149}"/>
          </ac:spMkLst>
        </pc:spChg>
        <pc:spChg chg="add mod">
          <ac:chgData name="李新毅" userId="8f90503c-af94-41d6-864d-d126aecb8bca" providerId="ADAL" clId="{C9BFADD6-D33F-6B48-A1D7-368939C2A296}" dt="2022-03-22T02:04:38.882" v="4063" actId="1076"/>
          <ac:spMkLst>
            <pc:docMk/>
            <pc:sldMk cId="1305507958" sldId="263"/>
            <ac:spMk id="4" creationId="{F8AF22A6-E508-9A46-BD65-6A92715A808B}"/>
          </ac:spMkLst>
        </pc:spChg>
        <pc:spChg chg="add mod">
          <ac:chgData name="李新毅" userId="8f90503c-af94-41d6-864d-d126aecb8bca" providerId="ADAL" clId="{C9BFADD6-D33F-6B48-A1D7-368939C2A296}" dt="2022-03-22T02:06:56.532" v="4119" actId="20577"/>
          <ac:spMkLst>
            <pc:docMk/>
            <pc:sldMk cId="1305507958" sldId="263"/>
            <ac:spMk id="5" creationId="{F673DF03-3A47-8C42-9668-AED7966C7946}"/>
          </ac:spMkLst>
        </pc:spChg>
        <pc:spChg chg="add mod">
          <ac:chgData name="李新毅" userId="8f90503c-af94-41d6-864d-d126aecb8bca" providerId="ADAL" clId="{C9BFADD6-D33F-6B48-A1D7-368939C2A296}" dt="2022-03-22T02:07:21.746" v="4135" actId="20577"/>
          <ac:spMkLst>
            <pc:docMk/>
            <pc:sldMk cId="1305507958" sldId="263"/>
            <ac:spMk id="6" creationId="{97A6320A-ADCF-8949-8698-8C3C2EA84971}"/>
          </ac:spMkLst>
        </pc:spChg>
        <pc:picChg chg="add del mod">
          <ac:chgData name="李新毅" userId="8f90503c-af94-41d6-864d-d126aecb8bca" providerId="ADAL" clId="{C9BFADD6-D33F-6B48-A1D7-368939C2A296}" dt="2022-03-21T05:50:59.909" v="1924" actId="478"/>
          <ac:picMkLst>
            <pc:docMk/>
            <pc:sldMk cId="1305507958" sldId="263"/>
            <ac:picMk id="7" creationId="{78A8EFEA-E91E-BE4D-8E53-CA5FA6B65B5B}"/>
          </ac:picMkLst>
        </pc:picChg>
        <pc:picChg chg="add del mod">
          <ac:chgData name="李新毅" userId="8f90503c-af94-41d6-864d-d126aecb8bca" providerId="ADAL" clId="{C9BFADD6-D33F-6B48-A1D7-368939C2A296}" dt="2022-03-21T05:51:01.624" v="1925" actId="478"/>
          <ac:picMkLst>
            <pc:docMk/>
            <pc:sldMk cId="1305507958" sldId="263"/>
            <ac:picMk id="8" creationId="{B5F3E80D-5543-DC4D-BF06-2A264231934B}"/>
          </ac:picMkLst>
        </pc:picChg>
        <pc:picChg chg="add mod">
          <ac:chgData name="李新毅" userId="8f90503c-af94-41d6-864d-d126aecb8bca" providerId="ADAL" clId="{C9BFADD6-D33F-6B48-A1D7-368939C2A296}" dt="2022-03-21T15:37:06.506" v="2704" actId="1076"/>
          <ac:picMkLst>
            <pc:docMk/>
            <pc:sldMk cId="1305507958" sldId="263"/>
            <ac:picMk id="9" creationId="{3CA4B155-D73D-3449-9C43-830CB278D074}"/>
          </ac:picMkLst>
        </pc:picChg>
      </pc:sldChg>
      <pc:sldChg chg="addSp delSp modSp new mod modTransition">
        <pc:chgData name="李新毅" userId="8f90503c-af94-41d6-864d-d126aecb8bca" providerId="ADAL" clId="{C9BFADD6-D33F-6B48-A1D7-368939C2A296}" dt="2022-03-24T06:40:56.779" v="8185"/>
        <pc:sldMkLst>
          <pc:docMk/>
          <pc:sldMk cId="2641866822" sldId="264"/>
        </pc:sldMkLst>
        <pc:spChg chg="mod">
          <ac:chgData name="李新毅" userId="8f90503c-af94-41d6-864d-d126aecb8bca" providerId="ADAL" clId="{C9BFADD6-D33F-6B48-A1D7-368939C2A296}" dt="2022-03-22T01:47:49.649" v="3433" actId="20577"/>
          <ac:spMkLst>
            <pc:docMk/>
            <pc:sldMk cId="2641866822" sldId="264"/>
            <ac:spMk id="2" creationId="{85CADF99-7677-1C4E-9618-39C96E145038}"/>
          </ac:spMkLst>
        </pc:spChg>
        <pc:spChg chg="add del mod">
          <ac:chgData name="李新毅" userId="8f90503c-af94-41d6-864d-d126aecb8bca" providerId="ADAL" clId="{C9BFADD6-D33F-6B48-A1D7-368939C2A296}" dt="2022-03-21T15:46:00.635" v="2765" actId="207"/>
          <ac:spMkLst>
            <pc:docMk/>
            <pc:sldMk cId="2641866822" sldId="264"/>
            <ac:spMk id="3" creationId="{30806B91-BE11-2446-AA97-4E77108D44E1}"/>
          </ac:spMkLst>
        </pc:spChg>
        <pc:spChg chg="add del mod">
          <ac:chgData name="李新毅" userId="8f90503c-af94-41d6-864d-d126aecb8bca" providerId="ADAL" clId="{C9BFADD6-D33F-6B48-A1D7-368939C2A296}" dt="2022-03-21T06:24:53.211" v="1967" actId="478"/>
          <ac:spMkLst>
            <pc:docMk/>
            <pc:sldMk cId="2641866822" sldId="264"/>
            <ac:spMk id="3" creationId="{73AAFC47-C097-FA4D-9DF3-8035DF56F841}"/>
          </ac:spMkLst>
        </pc:spChg>
        <pc:spChg chg="add del mod">
          <ac:chgData name="李新毅" userId="8f90503c-af94-41d6-864d-d126aecb8bca" providerId="ADAL" clId="{C9BFADD6-D33F-6B48-A1D7-368939C2A296}" dt="2022-03-21T15:38:23.319" v="2717"/>
          <ac:spMkLst>
            <pc:docMk/>
            <pc:sldMk cId="2641866822" sldId="264"/>
            <ac:spMk id="19" creationId="{5D042C88-CF0A-234A-823E-7AE502839108}"/>
          </ac:spMkLst>
        </pc:spChg>
        <pc:spChg chg="add del mod">
          <ac:chgData name="李新毅" userId="8f90503c-af94-41d6-864d-d126aecb8bca" providerId="ADAL" clId="{C9BFADD6-D33F-6B48-A1D7-368939C2A296}" dt="2022-03-21T15:38:23.319" v="2717"/>
          <ac:spMkLst>
            <pc:docMk/>
            <pc:sldMk cId="2641866822" sldId="264"/>
            <ac:spMk id="20" creationId="{E1FA8843-1607-E44E-9771-726F3BD9A80E}"/>
          </ac:spMkLst>
        </pc:spChg>
        <pc:spChg chg="mod">
          <ac:chgData name="李新毅" userId="8f90503c-af94-41d6-864d-d126aecb8bca" providerId="ADAL" clId="{C9BFADD6-D33F-6B48-A1D7-368939C2A296}" dt="2022-03-21T15:36:58.716" v="2702"/>
          <ac:spMkLst>
            <pc:docMk/>
            <pc:sldMk cId="2641866822" sldId="264"/>
            <ac:spMk id="22" creationId="{B26505F5-A274-9B43-A0AA-B3954A7D55C8}"/>
          </ac:spMkLst>
        </pc:spChg>
        <pc:spChg chg="add del mod">
          <ac:chgData name="李新毅" userId="8f90503c-af94-41d6-864d-d126aecb8bca" providerId="ADAL" clId="{C9BFADD6-D33F-6B48-A1D7-368939C2A296}" dt="2022-03-21T15:45:46.923" v="2761" actId="207"/>
          <ac:spMkLst>
            <pc:docMk/>
            <pc:sldMk cId="2641866822" sldId="264"/>
            <ac:spMk id="23" creationId="{B8A3CCF1-AB9B-8443-A6FA-7819CED1317D}"/>
          </ac:spMkLst>
        </pc:spChg>
        <pc:spChg chg="mod">
          <ac:chgData name="李新毅" userId="8f90503c-af94-41d6-864d-d126aecb8bca" providerId="ADAL" clId="{C9BFADD6-D33F-6B48-A1D7-368939C2A296}" dt="2022-03-21T15:39:12.510" v="2722"/>
          <ac:spMkLst>
            <pc:docMk/>
            <pc:sldMk cId="2641866822" sldId="264"/>
            <ac:spMk id="24" creationId="{C709D7B6-9FA2-5140-AB1C-405A13D5D216}"/>
          </ac:spMkLst>
        </pc:spChg>
        <pc:spChg chg="mod">
          <ac:chgData name="李新毅" userId="8f90503c-af94-41d6-864d-d126aecb8bca" providerId="ADAL" clId="{C9BFADD6-D33F-6B48-A1D7-368939C2A296}" dt="2022-03-21T15:39:39.811" v="2724"/>
          <ac:spMkLst>
            <pc:docMk/>
            <pc:sldMk cId="2641866822" sldId="264"/>
            <ac:spMk id="25" creationId="{DEF81ECA-7D6E-A849-AF4A-F74DBF30B6FB}"/>
          </ac:spMkLst>
        </pc:spChg>
        <pc:spChg chg="mod">
          <ac:chgData name="李新毅" userId="8f90503c-af94-41d6-864d-d126aecb8bca" providerId="ADAL" clId="{C9BFADD6-D33F-6B48-A1D7-368939C2A296}" dt="2022-03-21T15:40:00.636" v="2726"/>
          <ac:spMkLst>
            <pc:docMk/>
            <pc:sldMk cId="2641866822" sldId="264"/>
            <ac:spMk id="26" creationId="{909046C0-059B-9942-A810-7F54C3E4788C}"/>
          </ac:spMkLst>
        </pc:spChg>
        <pc:spChg chg="mod">
          <ac:chgData name="李新毅" userId="8f90503c-af94-41d6-864d-d126aecb8bca" providerId="ADAL" clId="{C9BFADD6-D33F-6B48-A1D7-368939C2A296}" dt="2022-03-21T15:41:09.745" v="2728"/>
          <ac:spMkLst>
            <pc:docMk/>
            <pc:sldMk cId="2641866822" sldId="264"/>
            <ac:spMk id="27" creationId="{09A25230-9BDE-E247-9A7F-1E9B834545FF}"/>
          </ac:spMkLst>
        </pc:spChg>
        <pc:spChg chg="mod">
          <ac:chgData name="李新毅" userId="8f90503c-af94-41d6-864d-d126aecb8bca" providerId="ADAL" clId="{C9BFADD6-D33F-6B48-A1D7-368939C2A296}" dt="2022-03-21T15:42:05.215" v="2740"/>
          <ac:spMkLst>
            <pc:docMk/>
            <pc:sldMk cId="2641866822" sldId="264"/>
            <ac:spMk id="28" creationId="{042C36F0-1E74-4345-827B-A32295059452}"/>
          </ac:spMkLst>
        </pc:spChg>
        <pc:spChg chg="mod">
          <ac:chgData name="李新毅" userId="8f90503c-af94-41d6-864d-d126aecb8bca" providerId="ADAL" clId="{C9BFADD6-D33F-6B48-A1D7-368939C2A296}" dt="2022-03-21T15:42:05.215" v="2740"/>
          <ac:spMkLst>
            <pc:docMk/>
            <pc:sldMk cId="2641866822" sldId="264"/>
            <ac:spMk id="29" creationId="{895D677E-BD69-7E42-8707-2FB350834511}"/>
          </ac:spMkLst>
        </pc:spChg>
        <pc:spChg chg="mod">
          <ac:chgData name="李新毅" userId="8f90503c-af94-41d6-864d-d126aecb8bca" providerId="ADAL" clId="{C9BFADD6-D33F-6B48-A1D7-368939C2A296}" dt="2022-03-21T15:42:05.215" v="2740"/>
          <ac:spMkLst>
            <pc:docMk/>
            <pc:sldMk cId="2641866822" sldId="264"/>
            <ac:spMk id="30" creationId="{D55F5CD2-CCD6-864D-9AE3-5BB349131EC2}"/>
          </ac:spMkLst>
        </pc:spChg>
        <pc:spChg chg="mod">
          <ac:chgData name="李新毅" userId="8f90503c-af94-41d6-864d-d126aecb8bca" providerId="ADAL" clId="{C9BFADD6-D33F-6B48-A1D7-368939C2A296}" dt="2022-03-21T15:42:05.215" v="2740"/>
          <ac:spMkLst>
            <pc:docMk/>
            <pc:sldMk cId="2641866822" sldId="264"/>
            <ac:spMk id="31" creationId="{4F27C00A-E8F0-4D45-BF1B-090C6F4587BB}"/>
          </ac:spMkLst>
        </pc:spChg>
        <pc:spChg chg="mod">
          <ac:chgData name="李新毅" userId="8f90503c-af94-41d6-864d-d126aecb8bca" providerId="ADAL" clId="{C9BFADD6-D33F-6B48-A1D7-368939C2A296}" dt="2022-03-21T15:42:05.215" v="2740"/>
          <ac:spMkLst>
            <pc:docMk/>
            <pc:sldMk cId="2641866822" sldId="264"/>
            <ac:spMk id="32" creationId="{B4F4AE6A-6252-6340-9D2F-DD8947225D17}"/>
          </ac:spMkLst>
        </pc:spChg>
        <pc:spChg chg="mod">
          <ac:chgData name="李新毅" userId="8f90503c-af94-41d6-864d-d126aecb8bca" providerId="ADAL" clId="{C9BFADD6-D33F-6B48-A1D7-368939C2A296}" dt="2022-03-21T15:43:06.400" v="2745"/>
          <ac:spMkLst>
            <pc:docMk/>
            <pc:sldMk cId="2641866822" sldId="264"/>
            <ac:spMk id="33" creationId="{97232436-8098-9F40-BB42-1D3E737B2E3F}"/>
          </ac:spMkLst>
        </pc:spChg>
        <pc:spChg chg="add mod">
          <ac:chgData name="李新毅" userId="8f90503c-af94-41d6-864d-d126aecb8bca" providerId="ADAL" clId="{C9BFADD6-D33F-6B48-A1D7-368939C2A296}" dt="2022-03-21T15:56:33.942" v="2960" actId="1076"/>
          <ac:spMkLst>
            <pc:docMk/>
            <pc:sldMk cId="2641866822" sldId="264"/>
            <ac:spMk id="35" creationId="{4DD882FD-4E70-BA43-9375-0D883FB3A844}"/>
          </ac:spMkLst>
        </pc:spChg>
        <pc:spChg chg="add mod">
          <ac:chgData name="李新毅" userId="8f90503c-af94-41d6-864d-d126aecb8bca" providerId="ADAL" clId="{C9BFADD6-D33F-6B48-A1D7-368939C2A296}" dt="2022-03-21T15:56:33.942" v="2960" actId="1076"/>
          <ac:spMkLst>
            <pc:docMk/>
            <pc:sldMk cId="2641866822" sldId="264"/>
            <ac:spMk id="36" creationId="{CDB4566A-D1FB-804E-A68E-86EEB68AFAC6}"/>
          </ac:spMkLst>
        </pc:spChg>
        <pc:spChg chg="add mod">
          <ac:chgData name="李新毅" userId="8f90503c-af94-41d6-864d-d126aecb8bca" providerId="ADAL" clId="{C9BFADD6-D33F-6B48-A1D7-368939C2A296}" dt="2022-03-21T15:56:33.942" v="2960" actId="1076"/>
          <ac:spMkLst>
            <pc:docMk/>
            <pc:sldMk cId="2641866822" sldId="264"/>
            <ac:spMk id="37" creationId="{B252080C-3198-F742-8F59-04F502163100}"/>
          </ac:spMkLst>
        </pc:spChg>
        <pc:spChg chg="add mod">
          <ac:chgData name="李新毅" userId="8f90503c-af94-41d6-864d-d126aecb8bca" providerId="ADAL" clId="{C9BFADD6-D33F-6B48-A1D7-368939C2A296}" dt="2022-03-21T16:04:20.653" v="3428" actId="1076"/>
          <ac:spMkLst>
            <pc:docMk/>
            <pc:sldMk cId="2641866822" sldId="264"/>
            <ac:spMk id="38" creationId="{E47706C3-49FB-3B4C-80B8-61A11B092890}"/>
          </ac:spMkLst>
        </pc:spChg>
        <pc:spChg chg="add mod">
          <ac:chgData name="李新毅" userId="8f90503c-af94-41d6-864d-d126aecb8bca" providerId="ADAL" clId="{C9BFADD6-D33F-6B48-A1D7-368939C2A296}" dt="2022-03-21T16:04:20.653" v="3428" actId="1076"/>
          <ac:spMkLst>
            <pc:docMk/>
            <pc:sldMk cId="2641866822" sldId="264"/>
            <ac:spMk id="39" creationId="{CF17A9E2-8B1A-4342-9BC3-49EC8E231A85}"/>
          </ac:spMkLst>
        </pc:spChg>
        <pc:spChg chg="add mod">
          <ac:chgData name="李新毅" userId="8f90503c-af94-41d6-864d-d126aecb8bca" providerId="ADAL" clId="{C9BFADD6-D33F-6B48-A1D7-368939C2A296}" dt="2022-03-21T16:04:20.653" v="3428" actId="1076"/>
          <ac:spMkLst>
            <pc:docMk/>
            <pc:sldMk cId="2641866822" sldId="264"/>
            <ac:spMk id="40" creationId="{A5BD15DF-1C34-4946-B1E7-C8BB0137796D}"/>
          </ac:spMkLst>
        </pc:spChg>
        <pc:spChg chg="add mod">
          <ac:chgData name="李新毅" userId="8f90503c-af94-41d6-864d-d126aecb8bca" providerId="ADAL" clId="{C9BFADD6-D33F-6B48-A1D7-368939C2A296}" dt="2022-03-21T16:04:20.653" v="3428" actId="1076"/>
          <ac:spMkLst>
            <pc:docMk/>
            <pc:sldMk cId="2641866822" sldId="264"/>
            <ac:spMk id="41" creationId="{C73F9A92-8CDE-484B-B5A0-75522A772979}"/>
          </ac:spMkLst>
        </pc:spChg>
        <pc:spChg chg="add mod">
          <ac:chgData name="李新毅" userId="8f90503c-af94-41d6-864d-d126aecb8bca" providerId="ADAL" clId="{C9BFADD6-D33F-6B48-A1D7-368939C2A296}" dt="2022-03-21T16:04:20.653" v="3428" actId="1076"/>
          <ac:spMkLst>
            <pc:docMk/>
            <pc:sldMk cId="2641866822" sldId="264"/>
            <ac:spMk id="42" creationId="{204BA920-7291-DE4F-ADA8-7437D53278A0}"/>
          </ac:spMkLst>
        </pc:spChg>
        <pc:spChg chg="add mod">
          <ac:chgData name="李新毅" userId="8f90503c-af94-41d6-864d-d126aecb8bca" providerId="ADAL" clId="{C9BFADD6-D33F-6B48-A1D7-368939C2A296}" dt="2022-03-21T16:04:20.653" v="3428" actId="1076"/>
          <ac:spMkLst>
            <pc:docMk/>
            <pc:sldMk cId="2641866822" sldId="264"/>
            <ac:spMk id="43" creationId="{96319856-6E92-7F49-A22C-134232A7ED5C}"/>
          </ac:spMkLst>
        </pc:spChg>
        <pc:spChg chg="add mod">
          <ac:chgData name="李新毅" userId="8f90503c-af94-41d6-864d-d126aecb8bca" providerId="ADAL" clId="{C9BFADD6-D33F-6B48-A1D7-368939C2A296}" dt="2022-03-21T16:04:20.653" v="3428" actId="1076"/>
          <ac:spMkLst>
            <pc:docMk/>
            <pc:sldMk cId="2641866822" sldId="264"/>
            <ac:spMk id="44" creationId="{666EE8FA-A633-9944-95E2-69D623A02DBA}"/>
          </ac:spMkLst>
        </pc:spChg>
        <pc:spChg chg="add mod">
          <ac:chgData name="李新毅" userId="8f90503c-af94-41d6-864d-d126aecb8bca" providerId="ADAL" clId="{C9BFADD6-D33F-6B48-A1D7-368939C2A296}" dt="2022-03-21T15:57:01.238" v="2963" actId="1076"/>
          <ac:spMkLst>
            <pc:docMk/>
            <pc:sldMk cId="2641866822" sldId="264"/>
            <ac:spMk id="45" creationId="{6A16FD90-0E6A-6542-BF7A-E7CEF137F3B2}"/>
          </ac:spMkLst>
        </pc:spChg>
        <pc:spChg chg="add mod">
          <ac:chgData name="李新毅" userId="8f90503c-af94-41d6-864d-d126aecb8bca" providerId="ADAL" clId="{C9BFADD6-D33F-6B48-A1D7-368939C2A296}" dt="2022-03-21T15:57:01.238" v="2963" actId="1076"/>
          <ac:spMkLst>
            <pc:docMk/>
            <pc:sldMk cId="2641866822" sldId="264"/>
            <ac:spMk id="46" creationId="{5DD9E635-9456-204A-8E9F-21E9D8FF4067}"/>
          </ac:spMkLst>
        </pc:spChg>
        <pc:spChg chg="add mod">
          <ac:chgData name="李新毅" userId="8f90503c-af94-41d6-864d-d126aecb8bca" providerId="ADAL" clId="{C9BFADD6-D33F-6B48-A1D7-368939C2A296}" dt="2022-03-21T15:57:01.238" v="2963" actId="1076"/>
          <ac:spMkLst>
            <pc:docMk/>
            <pc:sldMk cId="2641866822" sldId="264"/>
            <ac:spMk id="47" creationId="{90506F52-8741-E84E-975C-2BC8E6B4ACF5}"/>
          </ac:spMkLst>
        </pc:spChg>
        <pc:spChg chg="add mod">
          <ac:chgData name="李新毅" userId="8f90503c-af94-41d6-864d-d126aecb8bca" providerId="ADAL" clId="{C9BFADD6-D33F-6B48-A1D7-368939C2A296}" dt="2022-03-21T15:57:01.238" v="2963" actId="1076"/>
          <ac:spMkLst>
            <pc:docMk/>
            <pc:sldMk cId="2641866822" sldId="264"/>
            <ac:spMk id="48" creationId="{6E3B3F72-4C57-9945-8974-706F6A040726}"/>
          </ac:spMkLst>
        </pc:spChg>
        <pc:spChg chg="add mod">
          <ac:chgData name="李新毅" userId="8f90503c-af94-41d6-864d-d126aecb8bca" providerId="ADAL" clId="{C9BFADD6-D33F-6B48-A1D7-368939C2A296}" dt="2022-03-21T15:57:01.238" v="2963" actId="1076"/>
          <ac:spMkLst>
            <pc:docMk/>
            <pc:sldMk cId="2641866822" sldId="264"/>
            <ac:spMk id="49" creationId="{F832293C-9AF6-B241-9530-14E7F2B7E69D}"/>
          </ac:spMkLst>
        </pc:spChg>
        <pc:spChg chg="add del mod">
          <ac:chgData name="李新毅" userId="8f90503c-af94-41d6-864d-d126aecb8bca" providerId="ADAL" clId="{C9BFADD6-D33F-6B48-A1D7-368939C2A296}" dt="2022-03-21T15:51:03.599" v="2794" actId="478"/>
          <ac:spMkLst>
            <pc:docMk/>
            <pc:sldMk cId="2641866822" sldId="264"/>
            <ac:spMk id="50" creationId="{33FD6D4A-F669-C445-80B4-5BF71853D8A7}"/>
          </ac:spMkLst>
        </pc:spChg>
        <pc:spChg chg="add mod">
          <ac:chgData name="李新毅" userId="8f90503c-af94-41d6-864d-d126aecb8bca" providerId="ADAL" clId="{C9BFADD6-D33F-6B48-A1D7-368939C2A296}" dt="2022-03-23T02:25:15.540" v="4329" actId="1076"/>
          <ac:spMkLst>
            <pc:docMk/>
            <pc:sldMk cId="2641866822" sldId="264"/>
            <ac:spMk id="50" creationId="{7D448DF7-D56A-2C49-A2A3-62522AF2CF19}"/>
          </ac:spMkLst>
        </pc:spChg>
        <pc:spChg chg="add mod">
          <ac:chgData name="李新毅" userId="8f90503c-af94-41d6-864d-d126aecb8bca" providerId="ADAL" clId="{C9BFADD6-D33F-6B48-A1D7-368939C2A296}" dt="2022-03-21T15:56:52.336" v="2962" actId="1076"/>
          <ac:spMkLst>
            <pc:docMk/>
            <pc:sldMk cId="2641866822" sldId="264"/>
            <ac:spMk id="51" creationId="{8655E7B6-7CB3-CB4F-A1C0-5313B2906B50}"/>
          </ac:spMkLst>
        </pc:spChg>
        <pc:spChg chg="add mod">
          <ac:chgData name="李新毅" userId="8f90503c-af94-41d6-864d-d126aecb8bca" providerId="ADAL" clId="{C9BFADD6-D33F-6B48-A1D7-368939C2A296}" dt="2022-03-21T15:56:52.336" v="2962" actId="1076"/>
          <ac:spMkLst>
            <pc:docMk/>
            <pc:sldMk cId="2641866822" sldId="264"/>
            <ac:spMk id="52" creationId="{D0B06F81-7CCC-3F43-8364-7BC2E946A4F0}"/>
          </ac:spMkLst>
        </pc:spChg>
        <pc:spChg chg="add mod">
          <ac:chgData name="李新毅" userId="8f90503c-af94-41d6-864d-d126aecb8bca" providerId="ADAL" clId="{C9BFADD6-D33F-6B48-A1D7-368939C2A296}" dt="2022-03-21T15:56:52.336" v="2962" actId="1076"/>
          <ac:spMkLst>
            <pc:docMk/>
            <pc:sldMk cId="2641866822" sldId="264"/>
            <ac:spMk id="53" creationId="{89FFE62B-2ECB-924C-A1FC-993F739EF43D}"/>
          </ac:spMkLst>
        </pc:spChg>
        <pc:spChg chg="add del mod">
          <ac:chgData name="李新毅" userId="8f90503c-af94-41d6-864d-d126aecb8bca" providerId="ADAL" clId="{C9BFADD6-D33F-6B48-A1D7-368939C2A296}" dt="2022-03-21T15:51:06.071" v="2795" actId="478"/>
          <ac:spMkLst>
            <pc:docMk/>
            <pc:sldMk cId="2641866822" sldId="264"/>
            <ac:spMk id="54" creationId="{3E9015A0-ED28-BC45-847C-3441923C29F3}"/>
          </ac:spMkLst>
        </pc:spChg>
        <pc:spChg chg="add mod">
          <ac:chgData name="李新毅" userId="8f90503c-af94-41d6-864d-d126aecb8bca" providerId="ADAL" clId="{C9BFADD6-D33F-6B48-A1D7-368939C2A296}" dt="2022-03-21T15:56:43.475" v="2961" actId="1076"/>
          <ac:spMkLst>
            <pc:docMk/>
            <pc:sldMk cId="2641866822" sldId="264"/>
            <ac:spMk id="55" creationId="{2358806B-DEAA-4244-B659-D06A7D25936A}"/>
          </ac:spMkLst>
        </pc:spChg>
        <pc:spChg chg="add mod">
          <ac:chgData name="李新毅" userId="8f90503c-af94-41d6-864d-d126aecb8bca" providerId="ADAL" clId="{C9BFADD6-D33F-6B48-A1D7-368939C2A296}" dt="2022-03-21T15:56:43.475" v="2961" actId="1076"/>
          <ac:spMkLst>
            <pc:docMk/>
            <pc:sldMk cId="2641866822" sldId="264"/>
            <ac:spMk id="56" creationId="{19FFFECA-D4AE-2E40-81C2-372C96174BC2}"/>
          </ac:spMkLst>
        </pc:spChg>
        <pc:spChg chg="add mod">
          <ac:chgData name="李新毅" userId="8f90503c-af94-41d6-864d-d126aecb8bca" providerId="ADAL" clId="{C9BFADD6-D33F-6B48-A1D7-368939C2A296}" dt="2022-03-21T15:56:43.475" v="2961" actId="1076"/>
          <ac:spMkLst>
            <pc:docMk/>
            <pc:sldMk cId="2641866822" sldId="264"/>
            <ac:spMk id="57" creationId="{39142E3A-4FEB-8647-BBC2-DCB10CCAB8E5}"/>
          </ac:spMkLst>
        </pc:spChg>
        <pc:spChg chg="add mod">
          <ac:chgData name="李新毅" userId="8f90503c-af94-41d6-864d-d126aecb8bca" providerId="ADAL" clId="{C9BFADD6-D33F-6B48-A1D7-368939C2A296}" dt="2022-03-21T15:56:43.475" v="2961" actId="1076"/>
          <ac:spMkLst>
            <pc:docMk/>
            <pc:sldMk cId="2641866822" sldId="264"/>
            <ac:spMk id="58" creationId="{2AF1FCF1-96F4-D643-ADE0-2034DD28A78A}"/>
          </ac:spMkLst>
        </pc:spChg>
        <pc:spChg chg="add mod">
          <ac:chgData name="李新毅" userId="8f90503c-af94-41d6-864d-d126aecb8bca" providerId="ADAL" clId="{C9BFADD6-D33F-6B48-A1D7-368939C2A296}" dt="2022-03-21T15:56:43.475" v="2961" actId="1076"/>
          <ac:spMkLst>
            <pc:docMk/>
            <pc:sldMk cId="2641866822" sldId="264"/>
            <ac:spMk id="59" creationId="{474A4512-4D22-E04C-AD23-DACC000A5FD2}"/>
          </ac:spMkLst>
        </pc:spChg>
        <pc:spChg chg="add mod">
          <ac:chgData name="李新毅" userId="8f90503c-af94-41d6-864d-d126aecb8bca" providerId="ADAL" clId="{C9BFADD6-D33F-6B48-A1D7-368939C2A296}" dt="2022-03-22T01:47:01.059" v="3432" actId="1076"/>
          <ac:spMkLst>
            <pc:docMk/>
            <pc:sldMk cId="2641866822" sldId="264"/>
            <ac:spMk id="63" creationId="{BAA76594-F30B-1E47-B3C9-EBFDC42862C7}"/>
          </ac:spMkLst>
        </pc:spChg>
        <pc:spChg chg="add mod">
          <ac:chgData name="李新毅" userId="8f90503c-af94-41d6-864d-d126aecb8bca" providerId="ADAL" clId="{C9BFADD6-D33F-6B48-A1D7-368939C2A296}" dt="2022-03-21T16:04:12.355" v="3427" actId="1076"/>
          <ac:spMkLst>
            <pc:docMk/>
            <pc:sldMk cId="2641866822" sldId="264"/>
            <ac:spMk id="67" creationId="{B45ECAD5-B2E1-E842-9F26-1B7C42BC997B}"/>
          </ac:spMkLst>
        </pc:spChg>
        <pc:spChg chg="add mod">
          <ac:chgData name="李新毅" userId="8f90503c-af94-41d6-864d-d126aecb8bca" providerId="ADAL" clId="{C9BFADD6-D33F-6B48-A1D7-368939C2A296}" dt="2022-03-21T16:01:01.904" v="3199" actId="20577"/>
          <ac:spMkLst>
            <pc:docMk/>
            <pc:sldMk cId="2641866822" sldId="264"/>
            <ac:spMk id="73" creationId="{2A937C53-E9E1-8145-BF1A-3616AE82091A}"/>
          </ac:spMkLst>
        </pc:spChg>
        <pc:spChg chg="add mod">
          <ac:chgData name="李新毅" userId="8f90503c-af94-41d6-864d-d126aecb8bca" providerId="ADAL" clId="{C9BFADD6-D33F-6B48-A1D7-368939C2A296}" dt="2022-03-21T16:02:34.083" v="3292" actId="20577"/>
          <ac:spMkLst>
            <pc:docMk/>
            <pc:sldMk cId="2641866822" sldId="264"/>
            <ac:spMk id="76" creationId="{20F1CB83-EE4D-4E45-9D00-7DF7BB8EAED7}"/>
          </ac:spMkLst>
        </pc:spChg>
        <pc:spChg chg="add mod">
          <ac:chgData name="李新毅" userId="8f90503c-af94-41d6-864d-d126aecb8bca" providerId="ADAL" clId="{C9BFADD6-D33F-6B48-A1D7-368939C2A296}" dt="2022-03-21T16:04:02.291" v="3426" actId="20577"/>
          <ac:spMkLst>
            <pc:docMk/>
            <pc:sldMk cId="2641866822" sldId="264"/>
            <ac:spMk id="77" creationId="{0D3251CB-D44D-4046-B7F4-B4D938C393FE}"/>
          </ac:spMkLst>
        </pc:spChg>
        <pc:grpChg chg="add mod">
          <ac:chgData name="李新毅" userId="8f90503c-af94-41d6-864d-d126aecb8bca" providerId="ADAL" clId="{C9BFADD6-D33F-6B48-A1D7-368939C2A296}" dt="2022-03-21T15:56:25.237" v="2959" actId="14100"/>
          <ac:grpSpMkLst>
            <pc:docMk/>
            <pc:sldMk cId="2641866822" sldId="264"/>
            <ac:grpSpMk id="34" creationId="{A56E26CA-0D4C-7B49-A792-E7444B839D91}"/>
          </ac:grpSpMkLst>
        </pc:grpChg>
        <pc:inkChg chg="add del">
          <ac:chgData name="李新毅" userId="8f90503c-af94-41d6-864d-d126aecb8bca" providerId="ADAL" clId="{C9BFADD6-D33F-6B48-A1D7-368939C2A296}" dt="2022-03-21T15:35:29.248" v="2696" actId="9405"/>
          <ac:inkMkLst>
            <pc:docMk/>
            <pc:sldMk cId="2641866822" sldId="264"/>
            <ac:inkMk id="21" creationId="{01F2B7F5-08AF-BF4F-B50A-5CA8DBE24D08}"/>
          </ac:inkMkLst>
        </pc:inkChg>
        <pc:cxnChg chg="add del mod">
          <ac:chgData name="李新毅" userId="8f90503c-af94-41d6-864d-d126aecb8bca" providerId="ADAL" clId="{C9BFADD6-D33F-6B48-A1D7-368939C2A296}" dt="2022-03-21T15:27:07.472" v="2494" actId="478"/>
          <ac:cxnSpMkLst>
            <pc:docMk/>
            <pc:sldMk cId="2641866822" sldId="264"/>
            <ac:cxnSpMk id="5" creationId="{14A546BF-3156-384C-983C-F10C793932A9}"/>
          </ac:cxnSpMkLst>
        </pc:cxnChg>
        <pc:cxnChg chg="add del mod">
          <ac:chgData name="李新毅" userId="8f90503c-af94-41d6-864d-d126aecb8bca" providerId="ADAL" clId="{C9BFADD6-D33F-6B48-A1D7-368939C2A296}" dt="2022-03-21T15:27:09.080" v="2495" actId="478"/>
          <ac:cxnSpMkLst>
            <pc:docMk/>
            <pc:sldMk cId="2641866822" sldId="264"/>
            <ac:cxnSpMk id="6" creationId="{475C4165-871C-F34D-AAEF-3B720ED64E86}"/>
          </ac:cxnSpMkLst>
        </pc:cxnChg>
        <pc:cxnChg chg="add del">
          <ac:chgData name="李新毅" userId="8f90503c-af94-41d6-864d-d126aecb8bca" providerId="ADAL" clId="{C9BFADD6-D33F-6B48-A1D7-368939C2A296}" dt="2022-03-21T15:27:16.084" v="2497" actId="478"/>
          <ac:cxnSpMkLst>
            <pc:docMk/>
            <pc:sldMk cId="2641866822" sldId="264"/>
            <ac:cxnSpMk id="13" creationId="{2BA4077C-4A34-4D45-BB3D-B081269C0A3A}"/>
          </ac:cxnSpMkLst>
        </pc:cxnChg>
        <pc:cxnChg chg="add del mod">
          <ac:chgData name="李新毅" userId="8f90503c-af94-41d6-864d-d126aecb8bca" providerId="ADAL" clId="{C9BFADD6-D33F-6B48-A1D7-368939C2A296}" dt="2022-03-21T15:27:16.084" v="2497" actId="478"/>
          <ac:cxnSpMkLst>
            <pc:docMk/>
            <pc:sldMk cId="2641866822" sldId="264"/>
            <ac:cxnSpMk id="14" creationId="{24592921-A477-EE4C-B775-56B64482AAE6}"/>
          </ac:cxnSpMkLst>
        </pc:cxnChg>
        <pc:cxnChg chg="add mod">
          <ac:chgData name="李新毅" userId="8f90503c-af94-41d6-864d-d126aecb8bca" providerId="ADAL" clId="{C9BFADD6-D33F-6B48-A1D7-368939C2A296}" dt="2022-03-21T16:04:28.145" v="3430" actId="1076"/>
          <ac:cxnSpMkLst>
            <pc:docMk/>
            <pc:sldMk cId="2641866822" sldId="264"/>
            <ac:cxnSpMk id="61" creationId="{AD76C5B5-BD74-0447-A64F-AEE6742AF491}"/>
          </ac:cxnSpMkLst>
        </pc:cxnChg>
        <pc:cxnChg chg="add mod">
          <ac:chgData name="李新毅" userId="8f90503c-af94-41d6-864d-d126aecb8bca" providerId="ADAL" clId="{C9BFADD6-D33F-6B48-A1D7-368939C2A296}" dt="2022-03-21T16:04:24.881" v="3429" actId="1076"/>
          <ac:cxnSpMkLst>
            <pc:docMk/>
            <pc:sldMk cId="2641866822" sldId="264"/>
            <ac:cxnSpMk id="64" creationId="{D81CA467-FCD5-FF43-98F6-08A0A3489D95}"/>
          </ac:cxnSpMkLst>
        </pc:cxnChg>
        <pc:cxnChg chg="add mod">
          <ac:chgData name="李新毅" userId="8f90503c-af94-41d6-864d-d126aecb8bca" providerId="ADAL" clId="{C9BFADD6-D33F-6B48-A1D7-368939C2A296}" dt="2022-03-21T15:59:49.499" v="3077" actId="14100"/>
          <ac:cxnSpMkLst>
            <pc:docMk/>
            <pc:sldMk cId="2641866822" sldId="264"/>
            <ac:cxnSpMk id="70" creationId="{D9D94E53-67B4-8C4B-8849-D0329EA8852E}"/>
          </ac:cxnSpMkLst>
        </pc:cxnChg>
        <pc:cxnChg chg="add mod">
          <ac:chgData name="李新毅" userId="8f90503c-af94-41d6-864d-d126aecb8bca" providerId="ADAL" clId="{C9BFADD6-D33F-6B48-A1D7-368939C2A296}" dt="2022-03-21T16:01:49.878" v="3202" actId="14100"/>
          <ac:cxnSpMkLst>
            <pc:docMk/>
            <pc:sldMk cId="2641866822" sldId="264"/>
            <ac:cxnSpMk id="74" creationId="{93EAEEB6-C448-8A45-9389-3347FB806F41}"/>
          </ac:cxnSpMkLst>
        </pc:cxnChg>
        <pc:cxnChg chg="add mod">
          <ac:chgData name="李新毅" userId="8f90503c-af94-41d6-864d-d126aecb8bca" providerId="ADAL" clId="{C9BFADD6-D33F-6B48-A1D7-368939C2A296}" dt="2022-03-21T16:02:49.046" v="3296" actId="1076"/>
          <ac:cxnSpMkLst>
            <pc:docMk/>
            <pc:sldMk cId="2641866822" sldId="264"/>
            <ac:cxnSpMk id="78" creationId="{47D3A6A6-A08E-DA4F-B62A-B2BBB4C5E1BA}"/>
          </ac:cxnSpMkLst>
        </pc:cxnChg>
      </pc:sldChg>
      <pc:sldChg chg="addSp delSp modSp new mod modTransition setBg modClrScheme chgLayout">
        <pc:chgData name="李新毅" userId="8f90503c-af94-41d6-864d-d126aecb8bca" providerId="ADAL" clId="{C9BFADD6-D33F-6B48-A1D7-368939C2A296}" dt="2022-03-24T06:40:56.779" v="8185"/>
        <pc:sldMkLst>
          <pc:docMk/>
          <pc:sldMk cId="1585879584" sldId="265"/>
        </pc:sldMkLst>
        <pc:spChg chg="del">
          <ac:chgData name="李新毅" userId="8f90503c-af94-41d6-864d-d126aecb8bca" providerId="ADAL" clId="{C9BFADD6-D33F-6B48-A1D7-368939C2A296}" dt="2022-03-21T15:10:01.533" v="2170" actId="700"/>
          <ac:spMkLst>
            <pc:docMk/>
            <pc:sldMk cId="1585879584" sldId="265"/>
            <ac:spMk id="2" creationId="{28BE1DB4-111E-5141-8429-553A8531D574}"/>
          </ac:spMkLst>
        </pc:spChg>
        <pc:spChg chg="add del mod">
          <ac:chgData name="李新毅" userId="8f90503c-af94-41d6-864d-d126aecb8bca" providerId="ADAL" clId="{C9BFADD6-D33F-6B48-A1D7-368939C2A296}" dt="2022-03-21T15:10:16.057" v="2173"/>
          <ac:spMkLst>
            <pc:docMk/>
            <pc:sldMk cId="1585879584" sldId="265"/>
            <ac:spMk id="3" creationId="{1B5D94C1-B55E-6245-8978-2ED0CF2D51D1}"/>
          </ac:spMkLst>
        </pc:spChg>
        <pc:spChg chg="add mod">
          <ac:chgData name="李新毅" userId="8f90503c-af94-41d6-864d-d126aecb8bca" providerId="ADAL" clId="{C9BFADD6-D33F-6B48-A1D7-368939C2A296}" dt="2022-03-21T15:12:47.455" v="2212" actId="20577"/>
          <ac:spMkLst>
            <pc:docMk/>
            <pc:sldMk cId="1585879584" sldId="265"/>
            <ac:spMk id="4" creationId="{0C181F1E-F2D1-6E47-BB06-2D82658EDC18}"/>
          </ac:spMkLst>
        </pc:spChg>
        <pc:spChg chg="add del mod">
          <ac:chgData name="李新毅" userId="8f90503c-af94-41d6-864d-d126aecb8bca" providerId="ADAL" clId="{C9BFADD6-D33F-6B48-A1D7-368939C2A296}" dt="2022-03-21T15:13:10.125" v="2215"/>
          <ac:spMkLst>
            <pc:docMk/>
            <pc:sldMk cId="1585879584" sldId="265"/>
            <ac:spMk id="5" creationId="{0BA4855C-E22D-DB44-AF79-3CAC7933B3E7}"/>
          </ac:spMkLst>
        </pc:spChg>
        <pc:spChg chg="add del mod">
          <ac:chgData name="李新毅" userId="8f90503c-af94-41d6-864d-d126aecb8bca" providerId="ADAL" clId="{C9BFADD6-D33F-6B48-A1D7-368939C2A296}" dt="2022-03-21T15:13:37.040" v="2218"/>
          <ac:spMkLst>
            <pc:docMk/>
            <pc:sldMk cId="1585879584" sldId="265"/>
            <ac:spMk id="6" creationId="{EA5D6CB5-93FF-694A-A256-4FACEE626157}"/>
          </ac:spMkLst>
        </pc:spChg>
        <pc:spChg chg="add">
          <ac:chgData name="李新毅" userId="8f90503c-af94-41d6-864d-d126aecb8bca" providerId="ADAL" clId="{C9BFADD6-D33F-6B48-A1D7-368939C2A296}" dt="2022-03-21T15:12:23.746" v="2198" actId="26606"/>
          <ac:spMkLst>
            <pc:docMk/>
            <pc:sldMk cId="1585879584" sldId="265"/>
            <ac:spMk id="9" creationId="{B9008973-65FB-40C1-893A-A58712593D72}"/>
          </ac:spMkLst>
        </pc:spChg>
        <pc:spChg chg="add">
          <ac:chgData name="李新毅" userId="8f90503c-af94-41d6-864d-d126aecb8bca" providerId="ADAL" clId="{C9BFADD6-D33F-6B48-A1D7-368939C2A296}" dt="2022-03-21T15:12:23.746" v="2198" actId="26606"/>
          <ac:spMkLst>
            <pc:docMk/>
            <pc:sldMk cId="1585879584" sldId="265"/>
            <ac:spMk id="11" creationId="{2558829B-C7EF-4D51-94DF-A8B1A80C2665}"/>
          </ac:spMkLst>
        </pc:spChg>
        <pc:spChg chg="add">
          <ac:chgData name="李新毅" userId="8f90503c-af94-41d6-864d-d126aecb8bca" providerId="ADAL" clId="{C9BFADD6-D33F-6B48-A1D7-368939C2A296}" dt="2022-03-21T15:12:23.746" v="2198" actId="26606"/>
          <ac:spMkLst>
            <pc:docMk/>
            <pc:sldMk cId="1585879584" sldId="265"/>
            <ac:spMk id="13" creationId="{090A6D10-3F68-4EAB-9085-93C36B5FCA59}"/>
          </ac:spMkLst>
        </pc:spChg>
        <pc:grpChg chg="add">
          <ac:chgData name="李新毅" userId="8f90503c-af94-41d6-864d-d126aecb8bca" providerId="ADAL" clId="{C9BFADD6-D33F-6B48-A1D7-368939C2A296}" dt="2022-03-21T15:12:23.746" v="2198" actId="26606"/>
          <ac:grpSpMkLst>
            <pc:docMk/>
            <pc:sldMk cId="1585879584" sldId="265"/>
            <ac:grpSpMk id="15" creationId="{C38C6B01-5C30-47AE-94D3-B54B34D6880C}"/>
          </ac:grpSpMkLst>
        </pc:grpChg>
      </pc:sldChg>
      <pc:sldChg chg="addSp delSp modSp new mod modTransition">
        <pc:chgData name="李新毅" userId="8f90503c-af94-41d6-864d-d126aecb8bca" providerId="ADAL" clId="{C9BFADD6-D33F-6B48-A1D7-368939C2A296}" dt="2022-03-24T06:40:56.779" v="8185"/>
        <pc:sldMkLst>
          <pc:docMk/>
          <pc:sldMk cId="4062222905" sldId="266"/>
        </pc:sldMkLst>
        <pc:spChg chg="mod">
          <ac:chgData name="李新毅" userId="8f90503c-af94-41d6-864d-d126aecb8bca" providerId="ADAL" clId="{C9BFADD6-D33F-6B48-A1D7-368939C2A296}" dt="2022-03-22T01:49:16.740" v="3471" actId="20577"/>
          <ac:spMkLst>
            <pc:docMk/>
            <pc:sldMk cId="4062222905" sldId="266"/>
            <ac:spMk id="2" creationId="{ED621089-30AF-0346-9B05-49C61A5023AD}"/>
          </ac:spMkLst>
        </pc:spChg>
        <pc:spChg chg="add del mod">
          <ac:chgData name="李新毅" userId="8f90503c-af94-41d6-864d-d126aecb8bca" providerId="ADAL" clId="{C9BFADD6-D33F-6B48-A1D7-368939C2A296}" dt="2022-03-23T02:25:09.583" v="4327" actId="21"/>
          <ac:spMkLst>
            <pc:docMk/>
            <pc:sldMk cId="4062222905" sldId="266"/>
            <ac:spMk id="3" creationId="{659DAB98-474D-BD4F-A021-651D8C6EA703}"/>
          </ac:spMkLst>
        </pc:spChg>
        <pc:spChg chg="add mod">
          <ac:chgData name="李新毅" userId="8f90503c-af94-41d6-864d-d126aecb8bca" providerId="ADAL" clId="{C9BFADD6-D33F-6B48-A1D7-368939C2A296}" dt="2022-03-24T04:21:35.252" v="5008" actId="1076"/>
          <ac:spMkLst>
            <pc:docMk/>
            <pc:sldMk cId="4062222905" sldId="266"/>
            <ac:spMk id="3" creationId="{D6D62DDF-89BB-384C-BC4B-1777EFECDE0C}"/>
          </ac:spMkLst>
        </pc:spChg>
        <pc:spChg chg="add mod">
          <ac:chgData name="李新毅" userId="8f90503c-af94-41d6-864d-d126aecb8bca" providerId="ADAL" clId="{C9BFADD6-D33F-6B48-A1D7-368939C2A296}" dt="2022-03-24T04:21:18.952" v="5006" actId="1076"/>
          <ac:spMkLst>
            <pc:docMk/>
            <pc:sldMk cId="4062222905" sldId="266"/>
            <ac:spMk id="4" creationId="{B09E2C0C-A0C1-9E45-936E-39A720C6F138}"/>
          </ac:spMkLst>
        </pc:spChg>
        <pc:spChg chg="add del mod">
          <ac:chgData name="李新毅" userId="8f90503c-af94-41d6-864d-d126aecb8bca" providerId="ADAL" clId="{C9BFADD6-D33F-6B48-A1D7-368939C2A296}" dt="2022-03-23T02:28:42.300" v="4414" actId="478"/>
          <ac:spMkLst>
            <pc:docMk/>
            <pc:sldMk cId="4062222905" sldId="266"/>
            <ac:spMk id="5" creationId="{5016C411-0796-C94F-B5CC-AE8744D345AA}"/>
          </ac:spMkLst>
        </pc:spChg>
        <pc:spChg chg="add mod">
          <ac:chgData name="李新毅" userId="8f90503c-af94-41d6-864d-d126aecb8bca" providerId="ADAL" clId="{C9BFADD6-D33F-6B48-A1D7-368939C2A296}" dt="2022-03-24T04:22:00.039" v="5010" actId="1076"/>
          <ac:spMkLst>
            <pc:docMk/>
            <pc:sldMk cId="4062222905" sldId="266"/>
            <ac:spMk id="5" creationId="{E813925A-3779-4D47-BD87-A0EE02975035}"/>
          </ac:spMkLst>
        </pc:spChg>
        <pc:spChg chg="add mod">
          <ac:chgData name="李新毅" userId="8f90503c-af94-41d6-864d-d126aecb8bca" providerId="ADAL" clId="{C9BFADD6-D33F-6B48-A1D7-368939C2A296}" dt="2022-03-24T04:21:14.463" v="5005" actId="1076"/>
          <ac:spMkLst>
            <pc:docMk/>
            <pc:sldMk cId="4062222905" sldId="266"/>
            <ac:spMk id="6" creationId="{4C2A6E08-F16D-5547-83F5-E18A8B7C62D6}"/>
          </ac:spMkLst>
        </pc:spChg>
        <pc:spChg chg="add del mod">
          <ac:chgData name="李新毅" userId="8f90503c-af94-41d6-864d-d126aecb8bca" providerId="ADAL" clId="{C9BFADD6-D33F-6B48-A1D7-368939C2A296}" dt="2022-03-23T02:28:42.300" v="4414" actId="478"/>
          <ac:spMkLst>
            <pc:docMk/>
            <pc:sldMk cId="4062222905" sldId="266"/>
            <ac:spMk id="6" creationId="{C7155404-B6CB-9C45-AD85-BDC1BEEAF561}"/>
          </ac:spMkLst>
        </pc:spChg>
        <pc:spChg chg="add mod">
          <ac:chgData name="李新毅" userId="8f90503c-af94-41d6-864d-d126aecb8bca" providerId="ADAL" clId="{C9BFADD6-D33F-6B48-A1D7-368939C2A296}" dt="2022-03-24T04:21:14.463" v="5005" actId="1076"/>
          <ac:spMkLst>
            <pc:docMk/>
            <pc:sldMk cId="4062222905" sldId="266"/>
            <ac:spMk id="7" creationId="{C33E52BC-E859-D24D-8572-57EC57056D77}"/>
          </ac:spMkLst>
        </pc:spChg>
        <pc:spChg chg="add mod">
          <ac:chgData name="李新毅" userId="8f90503c-af94-41d6-864d-d126aecb8bca" providerId="ADAL" clId="{C9BFADD6-D33F-6B48-A1D7-368939C2A296}" dt="2022-03-24T04:21:14.463" v="5005" actId="1076"/>
          <ac:spMkLst>
            <pc:docMk/>
            <pc:sldMk cId="4062222905" sldId="266"/>
            <ac:spMk id="8" creationId="{59DA31F0-9F39-5F47-90FD-9FAA15FEA37B}"/>
          </ac:spMkLst>
        </pc:spChg>
        <pc:spChg chg="add mod">
          <ac:chgData name="李新毅" userId="8f90503c-af94-41d6-864d-d126aecb8bca" providerId="ADAL" clId="{C9BFADD6-D33F-6B48-A1D7-368939C2A296}" dt="2022-03-24T04:22:39.693" v="5020" actId="1076"/>
          <ac:spMkLst>
            <pc:docMk/>
            <pc:sldMk cId="4062222905" sldId="266"/>
            <ac:spMk id="9" creationId="{AB44F66A-B00E-C24A-B28F-0572CE5299A2}"/>
          </ac:spMkLst>
        </pc:spChg>
        <pc:spChg chg="add mod">
          <ac:chgData name="李新毅" userId="8f90503c-af94-41d6-864d-d126aecb8bca" providerId="ADAL" clId="{C9BFADD6-D33F-6B48-A1D7-368939C2A296}" dt="2022-03-24T04:21:14.463" v="5005" actId="1076"/>
          <ac:spMkLst>
            <pc:docMk/>
            <pc:sldMk cId="4062222905" sldId="266"/>
            <ac:spMk id="10" creationId="{CC3EBF11-CE38-2F46-A569-F8F62ED3299C}"/>
          </ac:spMkLst>
        </pc:spChg>
        <pc:spChg chg="add mod">
          <ac:chgData name="李新毅" userId="8f90503c-af94-41d6-864d-d126aecb8bca" providerId="ADAL" clId="{C9BFADD6-D33F-6B48-A1D7-368939C2A296}" dt="2022-03-24T04:21:14.463" v="5005" actId="1076"/>
          <ac:spMkLst>
            <pc:docMk/>
            <pc:sldMk cId="4062222905" sldId="266"/>
            <ac:spMk id="11" creationId="{F48D2CF1-6F6E-A643-8420-0773811928EC}"/>
          </ac:spMkLst>
        </pc:spChg>
        <pc:spChg chg="add del mod">
          <ac:chgData name="李新毅" userId="8f90503c-af94-41d6-864d-d126aecb8bca" providerId="ADAL" clId="{C9BFADD6-D33F-6B48-A1D7-368939C2A296}" dt="2022-03-24T04:11:37.524" v="4781" actId="478"/>
          <ac:spMkLst>
            <pc:docMk/>
            <pc:sldMk cId="4062222905" sldId="266"/>
            <ac:spMk id="12" creationId="{670057E6-D2F2-6246-AB0A-205928243EB9}"/>
          </ac:spMkLst>
        </pc:spChg>
        <pc:spChg chg="add mod">
          <ac:chgData name="李新毅" userId="8f90503c-af94-41d6-864d-d126aecb8bca" providerId="ADAL" clId="{C9BFADD6-D33F-6B48-A1D7-368939C2A296}" dt="2022-03-24T04:22:29.177" v="5016" actId="1076"/>
          <ac:spMkLst>
            <pc:docMk/>
            <pc:sldMk cId="4062222905" sldId="266"/>
            <ac:spMk id="13" creationId="{9328BD2D-5DDD-3E4F-A1CA-829F5DA66A7D}"/>
          </ac:spMkLst>
        </pc:spChg>
        <pc:spChg chg="add mod">
          <ac:chgData name="李新毅" userId="8f90503c-af94-41d6-864d-d126aecb8bca" providerId="ADAL" clId="{C9BFADD6-D33F-6B48-A1D7-368939C2A296}" dt="2022-03-24T04:22:34.722" v="5018" actId="1076"/>
          <ac:spMkLst>
            <pc:docMk/>
            <pc:sldMk cId="4062222905" sldId="266"/>
            <ac:spMk id="14" creationId="{053C12D9-9FEB-EF45-A87C-C430A08F8C01}"/>
          </ac:spMkLst>
        </pc:spChg>
        <pc:spChg chg="add mod">
          <ac:chgData name="李新毅" userId="8f90503c-af94-41d6-864d-d126aecb8bca" providerId="ADAL" clId="{C9BFADD6-D33F-6B48-A1D7-368939C2A296}" dt="2022-03-24T04:21:14.463" v="5005" actId="1076"/>
          <ac:spMkLst>
            <pc:docMk/>
            <pc:sldMk cId="4062222905" sldId="266"/>
            <ac:spMk id="15" creationId="{EB1D8784-BCF2-7341-A650-53D13D08038B}"/>
          </ac:spMkLst>
        </pc:spChg>
        <pc:spChg chg="add mod">
          <ac:chgData name="李新毅" userId="8f90503c-af94-41d6-864d-d126aecb8bca" providerId="ADAL" clId="{C9BFADD6-D33F-6B48-A1D7-368939C2A296}" dt="2022-03-24T04:21:14.463" v="5005" actId="1076"/>
          <ac:spMkLst>
            <pc:docMk/>
            <pc:sldMk cId="4062222905" sldId="266"/>
            <ac:spMk id="16" creationId="{DBC0B39F-E2D1-734C-AB9B-5EFDF3555EF1}"/>
          </ac:spMkLst>
        </pc:spChg>
        <pc:spChg chg="add mod">
          <ac:chgData name="李新毅" userId="8f90503c-af94-41d6-864d-d126aecb8bca" providerId="ADAL" clId="{C9BFADD6-D33F-6B48-A1D7-368939C2A296}" dt="2022-03-24T04:21:14.463" v="5005" actId="1076"/>
          <ac:spMkLst>
            <pc:docMk/>
            <pc:sldMk cId="4062222905" sldId="266"/>
            <ac:spMk id="17" creationId="{5760D986-F59D-7343-BB94-339C6ECCEE84}"/>
          </ac:spMkLst>
        </pc:spChg>
        <pc:spChg chg="add mod">
          <ac:chgData name="李新毅" userId="8f90503c-af94-41d6-864d-d126aecb8bca" providerId="ADAL" clId="{C9BFADD6-D33F-6B48-A1D7-368939C2A296}" dt="2022-03-24T04:22:51.856" v="5023" actId="1076"/>
          <ac:spMkLst>
            <pc:docMk/>
            <pc:sldMk cId="4062222905" sldId="266"/>
            <ac:spMk id="18" creationId="{C6220611-54BF-8143-A5D8-7972BA09A3F9}"/>
          </ac:spMkLst>
        </pc:spChg>
        <pc:spChg chg="add mod">
          <ac:chgData name="李新毅" userId="8f90503c-af94-41d6-864d-d126aecb8bca" providerId="ADAL" clId="{C9BFADD6-D33F-6B48-A1D7-368939C2A296}" dt="2022-03-24T04:21:27.109" v="5007" actId="1076"/>
          <ac:spMkLst>
            <pc:docMk/>
            <pc:sldMk cId="4062222905" sldId="266"/>
            <ac:spMk id="19" creationId="{1A3A86C9-976A-6B44-85A6-D50018363BA0}"/>
          </ac:spMkLst>
        </pc:spChg>
        <pc:spChg chg="add mod">
          <ac:chgData name="李新毅" userId="8f90503c-af94-41d6-864d-d126aecb8bca" providerId="ADAL" clId="{C9BFADD6-D33F-6B48-A1D7-368939C2A296}" dt="2022-03-24T04:21:14.463" v="5005" actId="1076"/>
          <ac:spMkLst>
            <pc:docMk/>
            <pc:sldMk cId="4062222905" sldId="266"/>
            <ac:spMk id="20" creationId="{483B23C7-750F-C04C-93FB-6AD7FCF10623}"/>
          </ac:spMkLst>
        </pc:spChg>
        <pc:spChg chg="add mod">
          <ac:chgData name="李新毅" userId="8f90503c-af94-41d6-864d-d126aecb8bca" providerId="ADAL" clId="{C9BFADD6-D33F-6B48-A1D7-368939C2A296}" dt="2022-03-24T04:20:59.577" v="5002" actId="14100"/>
          <ac:spMkLst>
            <pc:docMk/>
            <pc:sldMk cId="4062222905" sldId="266"/>
            <ac:spMk id="21" creationId="{9C023566-0C25-4047-B494-F2E166852C42}"/>
          </ac:spMkLst>
        </pc:spChg>
        <pc:spChg chg="add mod">
          <ac:chgData name="李新毅" userId="8f90503c-af94-41d6-864d-d126aecb8bca" providerId="ADAL" clId="{C9BFADD6-D33F-6B48-A1D7-368939C2A296}" dt="2022-03-24T04:22:05.592" v="5012" actId="1076"/>
          <ac:spMkLst>
            <pc:docMk/>
            <pc:sldMk cId="4062222905" sldId="266"/>
            <ac:spMk id="22" creationId="{D9FE22C3-8408-2F45-8880-8CAEA0BC22CD}"/>
          </ac:spMkLst>
        </pc:spChg>
        <pc:spChg chg="add mod">
          <ac:chgData name="李新毅" userId="8f90503c-af94-41d6-864d-d126aecb8bca" providerId="ADAL" clId="{C9BFADD6-D33F-6B48-A1D7-368939C2A296}" dt="2022-03-24T04:22:15.327" v="5014" actId="1076"/>
          <ac:spMkLst>
            <pc:docMk/>
            <pc:sldMk cId="4062222905" sldId="266"/>
            <ac:spMk id="23" creationId="{C88469A2-5506-6344-960C-40616BE0505F}"/>
          </ac:spMkLst>
        </pc:spChg>
        <pc:graphicFrameChg chg="add del modGraphic">
          <ac:chgData name="李新毅" userId="8f90503c-af94-41d6-864d-d126aecb8bca" providerId="ADAL" clId="{C9BFADD6-D33F-6B48-A1D7-368939C2A296}" dt="2022-03-22T02:15:38.888" v="4232" actId="478"/>
          <ac:graphicFrameMkLst>
            <pc:docMk/>
            <pc:sldMk cId="4062222905" sldId="266"/>
            <ac:graphicFrameMk id="3" creationId="{846ED5A6-5B96-EC4F-A7DB-2726FE8208FE}"/>
          </ac:graphicFrameMkLst>
        </pc:graphicFrameChg>
        <pc:graphicFrameChg chg="add del mod modGraphic">
          <ac:chgData name="李新毅" userId="8f90503c-af94-41d6-864d-d126aecb8bca" providerId="ADAL" clId="{C9BFADD6-D33F-6B48-A1D7-368939C2A296}" dt="2022-03-23T02:30:04.186" v="4421" actId="478"/>
          <ac:graphicFrameMkLst>
            <pc:docMk/>
            <pc:sldMk cId="4062222905" sldId="266"/>
            <ac:graphicFrameMk id="7" creationId="{FB77A921-7390-E24B-BC09-651A8E9FABA8}"/>
          </ac:graphicFrameMkLst>
        </pc:graphicFrameChg>
        <pc:graphicFrameChg chg="add del mod modGraphic">
          <ac:chgData name="李新毅" userId="8f90503c-af94-41d6-864d-d126aecb8bca" providerId="ADAL" clId="{C9BFADD6-D33F-6B48-A1D7-368939C2A296}" dt="2022-03-23T02:31:01.059" v="4424" actId="478"/>
          <ac:graphicFrameMkLst>
            <pc:docMk/>
            <pc:sldMk cId="4062222905" sldId="266"/>
            <ac:graphicFrameMk id="8" creationId="{07B914EA-57A1-1448-976E-FA3712E49722}"/>
          </ac:graphicFrameMkLst>
        </pc:graphicFrameChg>
      </pc:sldChg>
      <pc:sldChg chg="addSp delSp modSp new mod modTransition">
        <pc:chgData name="李新毅" userId="8f90503c-af94-41d6-864d-d126aecb8bca" providerId="ADAL" clId="{C9BFADD6-D33F-6B48-A1D7-368939C2A296}" dt="2022-03-24T06:40:56.779" v="8185"/>
        <pc:sldMkLst>
          <pc:docMk/>
          <pc:sldMk cId="3432988140" sldId="267"/>
        </pc:sldMkLst>
        <pc:spChg chg="mod">
          <ac:chgData name="李新毅" userId="8f90503c-af94-41d6-864d-d126aecb8bca" providerId="ADAL" clId="{C9BFADD6-D33F-6B48-A1D7-368939C2A296}" dt="2022-03-24T04:23:25.461" v="5058" actId="20577"/>
          <ac:spMkLst>
            <pc:docMk/>
            <pc:sldMk cId="3432988140" sldId="267"/>
            <ac:spMk id="2" creationId="{22FA5D7E-4902-6748-B7B3-8BB062583A60}"/>
          </ac:spMkLst>
        </pc:spChg>
        <pc:spChg chg="add mod">
          <ac:chgData name="李新毅" userId="8f90503c-af94-41d6-864d-d126aecb8bca" providerId="ADAL" clId="{C9BFADD6-D33F-6B48-A1D7-368939C2A296}" dt="2022-03-24T04:28:33.636" v="5155" actId="1076"/>
          <ac:spMkLst>
            <pc:docMk/>
            <pc:sldMk cId="3432988140" sldId="267"/>
            <ac:spMk id="4" creationId="{7444CA7A-677E-D446-A7B7-865D6D09F101}"/>
          </ac:spMkLst>
        </pc:spChg>
        <pc:spChg chg="add mod">
          <ac:chgData name="李新毅" userId="8f90503c-af94-41d6-864d-d126aecb8bca" providerId="ADAL" clId="{C9BFADD6-D33F-6B48-A1D7-368939C2A296}" dt="2022-03-24T04:30:58.021" v="5210" actId="1076"/>
          <ac:spMkLst>
            <pc:docMk/>
            <pc:sldMk cId="3432988140" sldId="267"/>
            <ac:spMk id="5" creationId="{AC75D840-F9A3-C241-8288-70B969E44166}"/>
          </ac:spMkLst>
        </pc:spChg>
        <pc:spChg chg="add mod">
          <ac:chgData name="李新毅" userId="8f90503c-af94-41d6-864d-d126aecb8bca" providerId="ADAL" clId="{C9BFADD6-D33F-6B48-A1D7-368939C2A296}" dt="2022-03-24T04:29:08.460" v="5182" actId="1076"/>
          <ac:spMkLst>
            <pc:docMk/>
            <pc:sldMk cId="3432988140" sldId="267"/>
            <ac:spMk id="6" creationId="{B68B28C2-49AC-A543-9954-87D847BC035A}"/>
          </ac:spMkLst>
        </pc:spChg>
        <pc:spChg chg="add mod">
          <ac:chgData name="李新毅" userId="8f90503c-af94-41d6-864d-d126aecb8bca" providerId="ADAL" clId="{C9BFADD6-D33F-6B48-A1D7-368939C2A296}" dt="2022-03-24T04:29:24.316" v="5194" actId="1076"/>
          <ac:spMkLst>
            <pc:docMk/>
            <pc:sldMk cId="3432988140" sldId="267"/>
            <ac:spMk id="7" creationId="{AE18E270-C8F0-A745-9E13-F0233D480FC8}"/>
          </ac:spMkLst>
        </pc:spChg>
        <pc:spChg chg="add mod">
          <ac:chgData name="李新毅" userId="8f90503c-af94-41d6-864d-d126aecb8bca" providerId="ADAL" clId="{C9BFADD6-D33F-6B48-A1D7-368939C2A296}" dt="2022-03-24T04:33:27.895" v="5362" actId="1076"/>
          <ac:spMkLst>
            <pc:docMk/>
            <pc:sldMk cId="3432988140" sldId="267"/>
            <ac:spMk id="25" creationId="{0AB2E2F2-9F37-AD4C-BAB1-B24CF7E570DF}"/>
          </ac:spMkLst>
        </pc:spChg>
        <pc:spChg chg="add mod">
          <ac:chgData name="李新毅" userId="8f90503c-af94-41d6-864d-d126aecb8bca" providerId="ADAL" clId="{C9BFADD6-D33F-6B48-A1D7-368939C2A296}" dt="2022-03-24T04:33:30.180" v="5363" actId="1076"/>
          <ac:spMkLst>
            <pc:docMk/>
            <pc:sldMk cId="3432988140" sldId="267"/>
            <ac:spMk id="26" creationId="{E093A624-7B7D-BE45-A2D9-0615C030C55D}"/>
          </ac:spMkLst>
        </pc:spChg>
        <pc:spChg chg="add mod">
          <ac:chgData name="李新毅" userId="8f90503c-af94-41d6-864d-d126aecb8bca" providerId="ADAL" clId="{C9BFADD6-D33F-6B48-A1D7-368939C2A296}" dt="2022-03-24T06:05:24.448" v="6722" actId="113"/>
          <ac:spMkLst>
            <pc:docMk/>
            <pc:sldMk cId="3432988140" sldId="267"/>
            <ac:spMk id="27" creationId="{2465A035-C2E0-4149-9665-CFFEBAF9BF2A}"/>
          </ac:spMkLst>
        </pc:spChg>
        <pc:spChg chg="add mod">
          <ac:chgData name="李新毅" userId="8f90503c-af94-41d6-864d-d126aecb8bca" providerId="ADAL" clId="{C9BFADD6-D33F-6B48-A1D7-368939C2A296}" dt="2022-03-24T06:05:31.612" v="6723" actId="113"/>
          <ac:spMkLst>
            <pc:docMk/>
            <pc:sldMk cId="3432988140" sldId="267"/>
            <ac:spMk id="28" creationId="{4D41C944-4A7B-E142-BCD0-A584FE8DD222}"/>
          </ac:spMkLst>
        </pc:spChg>
        <pc:graphicFrameChg chg="add mod modGraphic">
          <ac:chgData name="李新毅" userId="8f90503c-af94-41d6-864d-d126aecb8bca" providerId="ADAL" clId="{C9BFADD6-D33F-6B48-A1D7-368939C2A296}" dt="2022-03-24T04:31:34.019" v="5216" actId="1076"/>
          <ac:graphicFrameMkLst>
            <pc:docMk/>
            <pc:sldMk cId="3432988140" sldId="267"/>
            <ac:graphicFrameMk id="3" creationId="{EF7F963D-D326-914B-867F-EB223E1FB221}"/>
          </ac:graphicFrameMkLst>
        </pc:graphicFrameChg>
        <pc:cxnChg chg="add del mod">
          <ac:chgData name="李新毅" userId="8f90503c-af94-41d6-864d-d126aecb8bca" providerId="ADAL" clId="{C9BFADD6-D33F-6B48-A1D7-368939C2A296}" dt="2022-03-24T04:29:56.021" v="5197" actId="478"/>
          <ac:cxnSpMkLst>
            <pc:docMk/>
            <pc:sldMk cId="3432988140" sldId="267"/>
            <ac:cxnSpMk id="9" creationId="{1271C508-CE67-A54E-9AA2-40FF8600506F}"/>
          </ac:cxnSpMkLst>
        </pc:cxnChg>
        <pc:cxnChg chg="add mod">
          <ac:chgData name="李新毅" userId="8f90503c-af94-41d6-864d-d126aecb8bca" providerId="ADAL" clId="{C9BFADD6-D33F-6B48-A1D7-368939C2A296}" dt="2022-03-24T04:31:52.968" v="5240" actId="692"/>
          <ac:cxnSpMkLst>
            <pc:docMk/>
            <pc:sldMk cId="3432988140" sldId="267"/>
            <ac:cxnSpMk id="11" creationId="{CF868BFD-A6AD-8F45-AF64-5DF1B7079EE8}"/>
          </ac:cxnSpMkLst>
        </pc:cxnChg>
        <pc:cxnChg chg="add mod">
          <ac:chgData name="李新毅" userId="8f90503c-af94-41d6-864d-d126aecb8bca" providerId="ADAL" clId="{C9BFADD6-D33F-6B48-A1D7-368939C2A296}" dt="2022-03-24T04:31:46.544" v="5232" actId="692"/>
          <ac:cxnSpMkLst>
            <pc:docMk/>
            <pc:sldMk cId="3432988140" sldId="267"/>
            <ac:cxnSpMk id="13" creationId="{4B0054CD-F7CB-C043-8C38-8808C2E19A9F}"/>
          </ac:cxnSpMkLst>
        </pc:cxnChg>
        <pc:cxnChg chg="add mod">
          <ac:chgData name="李新毅" userId="8f90503c-af94-41d6-864d-d126aecb8bca" providerId="ADAL" clId="{C9BFADD6-D33F-6B48-A1D7-368939C2A296}" dt="2022-03-24T04:31:42.323" v="5224" actId="692"/>
          <ac:cxnSpMkLst>
            <pc:docMk/>
            <pc:sldMk cId="3432988140" sldId="267"/>
            <ac:cxnSpMk id="17" creationId="{62E9992C-233D-6349-B10A-EF2BC69CA5F7}"/>
          </ac:cxnSpMkLst>
        </pc:cxnChg>
      </pc:sldChg>
      <pc:sldChg chg="addSp delSp modSp new mod modTransition">
        <pc:chgData name="李新毅" userId="8f90503c-af94-41d6-864d-d126aecb8bca" providerId="ADAL" clId="{C9BFADD6-D33F-6B48-A1D7-368939C2A296}" dt="2022-03-24T06:40:56.779" v="8185"/>
        <pc:sldMkLst>
          <pc:docMk/>
          <pc:sldMk cId="4050972593" sldId="268"/>
        </pc:sldMkLst>
        <pc:spChg chg="mod">
          <ac:chgData name="李新毅" userId="8f90503c-af94-41d6-864d-d126aecb8bca" providerId="ADAL" clId="{C9BFADD6-D33F-6B48-A1D7-368939C2A296}" dt="2022-03-24T04:44:51.270" v="6715" actId="20577"/>
          <ac:spMkLst>
            <pc:docMk/>
            <pc:sldMk cId="4050972593" sldId="268"/>
            <ac:spMk id="2" creationId="{DD19AA29-AE42-7949-874B-DA31F717EDD1}"/>
          </ac:spMkLst>
        </pc:spChg>
        <pc:spChg chg="add mod">
          <ac:chgData name="李新毅" userId="8f90503c-af94-41d6-864d-d126aecb8bca" providerId="ADAL" clId="{C9BFADD6-D33F-6B48-A1D7-368939C2A296}" dt="2022-03-24T06:07:19.128" v="6726" actId="1076"/>
          <ac:spMkLst>
            <pc:docMk/>
            <pc:sldMk cId="4050972593" sldId="268"/>
            <ac:spMk id="3" creationId="{D3B2CFFA-BCFE-E947-BA08-B7034B635AB7}"/>
          </ac:spMkLst>
        </pc:spChg>
        <pc:spChg chg="add mod">
          <ac:chgData name="李新毅" userId="8f90503c-af94-41d6-864d-d126aecb8bca" providerId="ADAL" clId="{C9BFADD6-D33F-6B48-A1D7-368939C2A296}" dt="2022-03-24T06:07:19.128" v="6726" actId="1076"/>
          <ac:spMkLst>
            <pc:docMk/>
            <pc:sldMk cId="4050972593" sldId="268"/>
            <ac:spMk id="4" creationId="{0983FC3D-5888-3840-9551-8B150D49C89C}"/>
          </ac:spMkLst>
        </pc:spChg>
        <pc:spChg chg="add mod">
          <ac:chgData name="李新毅" userId="8f90503c-af94-41d6-864d-d126aecb8bca" providerId="ADAL" clId="{C9BFADD6-D33F-6B48-A1D7-368939C2A296}" dt="2022-03-24T06:07:19.128" v="6726" actId="1076"/>
          <ac:spMkLst>
            <pc:docMk/>
            <pc:sldMk cId="4050972593" sldId="268"/>
            <ac:spMk id="5" creationId="{119E2C09-6B53-3F44-8A7B-0CC48F3A490C}"/>
          </ac:spMkLst>
        </pc:spChg>
        <pc:spChg chg="add mod">
          <ac:chgData name="李新毅" userId="8f90503c-af94-41d6-864d-d126aecb8bca" providerId="ADAL" clId="{C9BFADD6-D33F-6B48-A1D7-368939C2A296}" dt="2022-03-24T06:07:19.128" v="6726" actId="1076"/>
          <ac:spMkLst>
            <pc:docMk/>
            <pc:sldMk cId="4050972593" sldId="268"/>
            <ac:spMk id="6" creationId="{9D042CAC-4FF3-3A4A-B83E-85C7C619EE89}"/>
          </ac:spMkLst>
        </pc:spChg>
        <pc:spChg chg="add del mod">
          <ac:chgData name="李新毅" userId="8f90503c-af94-41d6-864d-d126aecb8bca" providerId="ADAL" clId="{C9BFADD6-D33F-6B48-A1D7-368939C2A296}" dt="2022-03-24T06:27:58.927" v="7188" actId="478"/>
          <ac:spMkLst>
            <pc:docMk/>
            <pc:sldMk cId="4050972593" sldId="268"/>
            <ac:spMk id="7" creationId="{016AF9ED-1357-DA4B-97C6-F04BAF506152}"/>
          </ac:spMkLst>
        </pc:spChg>
        <pc:spChg chg="add mod">
          <ac:chgData name="李新毅" userId="8f90503c-af94-41d6-864d-d126aecb8bca" providerId="ADAL" clId="{C9BFADD6-D33F-6B48-A1D7-368939C2A296}" dt="2022-03-24T06:07:19.128" v="6726" actId="1076"/>
          <ac:spMkLst>
            <pc:docMk/>
            <pc:sldMk cId="4050972593" sldId="268"/>
            <ac:spMk id="8" creationId="{3057CC39-CD97-BC48-865F-B68749EBF5B6}"/>
          </ac:spMkLst>
        </pc:spChg>
        <pc:spChg chg="add mod">
          <ac:chgData name="李新毅" userId="8f90503c-af94-41d6-864d-d126aecb8bca" providerId="ADAL" clId="{C9BFADD6-D33F-6B48-A1D7-368939C2A296}" dt="2022-03-24T06:07:19.128" v="6726" actId="1076"/>
          <ac:spMkLst>
            <pc:docMk/>
            <pc:sldMk cId="4050972593" sldId="268"/>
            <ac:spMk id="9" creationId="{A67B8C3F-24E5-454F-894D-589D6221E8A9}"/>
          </ac:spMkLst>
        </pc:spChg>
        <pc:spChg chg="add mod">
          <ac:chgData name="李新毅" userId="8f90503c-af94-41d6-864d-d126aecb8bca" providerId="ADAL" clId="{C9BFADD6-D33F-6B48-A1D7-368939C2A296}" dt="2022-03-24T06:07:19.128" v="6726" actId="1076"/>
          <ac:spMkLst>
            <pc:docMk/>
            <pc:sldMk cId="4050972593" sldId="268"/>
            <ac:spMk id="10" creationId="{EFCFF78A-9E8F-3545-81AD-EB8F91A0CE06}"/>
          </ac:spMkLst>
        </pc:spChg>
        <pc:spChg chg="add mod">
          <ac:chgData name="李新毅" userId="8f90503c-af94-41d6-864d-d126aecb8bca" providerId="ADAL" clId="{C9BFADD6-D33F-6B48-A1D7-368939C2A296}" dt="2022-03-24T06:07:19.128" v="6726" actId="1076"/>
          <ac:spMkLst>
            <pc:docMk/>
            <pc:sldMk cId="4050972593" sldId="268"/>
            <ac:spMk id="11" creationId="{1AFA71CE-F9F3-B24E-9CE0-2E91D29713BF}"/>
          </ac:spMkLst>
        </pc:spChg>
        <pc:spChg chg="add mod">
          <ac:chgData name="李新毅" userId="8f90503c-af94-41d6-864d-d126aecb8bca" providerId="ADAL" clId="{C9BFADD6-D33F-6B48-A1D7-368939C2A296}" dt="2022-03-24T06:07:19.128" v="6726" actId="1076"/>
          <ac:spMkLst>
            <pc:docMk/>
            <pc:sldMk cId="4050972593" sldId="268"/>
            <ac:spMk id="12" creationId="{E3E270C3-B18F-4045-A962-3BA248A005C0}"/>
          </ac:spMkLst>
        </pc:spChg>
        <pc:spChg chg="add mod">
          <ac:chgData name="李新毅" userId="8f90503c-af94-41d6-864d-d126aecb8bca" providerId="ADAL" clId="{C9BFADD6-D33F-6B48-A1D7-368939C2A296}" dt="2022-03-24T06:08:46.625" v="6852" actId="1076"/>
          <ac:spMkLst>
            <pc:docMk/>
            <pc:sldMk cId="4050972593" sldId="268"/>
            <ac:spMk id="13" creationId="{91E9ADF2-1758-7D47-BDBE-0D00345EF0CD}"/>
          </ac:spMkLst>
        </pc:spChg>
        <pc:spChg chg="add mod">
          <ac:chgData name="李新毅" userId="8f90503c-af94-41d6-864d-d126aecb8bca" providerId="ADAL" clId="{C9BFADD6-D33F-6B48-A1D7-368939C2A296}" dt="2022-03-24T06:08:43.788" v="6851" actId="1076"/>
          <ac:spMkLst>
            <pc:docMk/>
            <pc:sldMk cId="4050972593" sldId="268"/>
            <ac:spMk id="14" creationId="{74A83DEB-F835-6348-A975-1C693A2A8880}"/>
          </ac:spMkLst>
        </pc:spChg>
        <pc:spChg chg="add mod">
          <ac:chgData name="李新毅" userId="8f90503c-af94-41d6-864d-d126aecb8bca" providerId="ADAL" clId="{C9BFADD6-D33F-6B48-A1D7-368939C2A296}" dt="2022-03-24T06:28:06.590" v="7196" actId="20577"/>
          <ac:spMkLst>
            <pc:docMk/>
            <pc:sldMk cId="4050972593" sldId="268"/>
            <ac:spMk id="15" creationId="{EA7AB488-47E9-074E-8CF2-84C3BA949749}"/>
          </ac:spMkLst>
        </pc:spChg>
        <pc:spChg chg="add del mod">
          <ac:chgData name="李新毅" userId="8f90503c-af94-41d6-864d-d126aecb8bca" providerId="ADAL" clId="{C9BFADD6-D33F-6B48-A1D7-368939C2A296}" dt="2022-03-24T06:27:57.211" v="7187" actId="478"/>
          <ac:spMkLst>
            <pc:docMk/>
            <pc:sldMk cId="4050972593" sldId="268"/>
            <ac:spMk id="16" creationId="{C0645469-9A6C-7A49-A516-BB7FBD7AB9EC}"/>
          </ac:spMkLst>
        </pc:spChg>
        <pc:spChg chg="add mod">
          <ac:chgData name="李新毅" userId="8f90503c-af94-41d6-864d-d126aecb8bca" providerId="ADAL" clId="{C9BFADD6-D33F-6B48-A1D7-368939C2A296}" dt="2022-03-24T06:27:45.605" v="7186" actId="1076"/>
          <ac:spMkLst>
            <pc:docMk/>
            <pc:sldMk cId="4050972593" sldId="268"/>
            <ac:spMk id="17" creationId="{17DA6435-5798-AE47-AEFC-053508B0C230}"/>
          </ac:spMkLst>
        </pc:spChg>
        <pc:spChg chg="add mod">
          <ac:chgData name="李新毅" userId="8f90503c-af94-41d6-864d-d126aecb8bca" providerId="ADAL" clId="{C9BFADD6-D33F-6B48-A1D7-368939C2A296}" dt="2022-03-24T06:28:40.322" v="7208" actId="1076"/>
          <ac:spMkLst>
            <pc:docMk/>
            <pc:sldMk cId="4050972593" sldId="268"/>
            <ac:spMk id="18" creationId="{2C621E9A-B8EC-3041-A65C-F52A57DC292D}"/>
          </ac:spMkLst>
        </pc:spChg>
        <pc:spChg chg="add mod">
          <ac:chgData name="李新毅" userId="8f90503c-af94-41d6-864d-d126aecb8bca" providerId="ADAL" clId="{C9BFADD6-D33F-6B48-A1D7-368939C2A296}" dt="2022-03-24T06:07:19.128" v="6726" actId="1076"/>
          <ac:spMkLst>
            <pc:docMk/>
            <pc:sldMk cId="4050972593" sldId="268"/>
            <ac:spMk id="19" creationId="{5A5BDBA5-69A2-2D46-8031-4FFDAB8F4085}"/>
          </ac:spMkLst>
        </pc:spChg>
        <pc:spChg chg="add del mod">
          <ac:chgData name="李新毅" userId="8f90503c-af94-41d6-864d-d126aecb8bca" providerId="ADAL" clId="{C9BFADD6-D33F-6B48-A1D7-368939C2A296}" dt="2022-03-24T06:27:31.586" v="7167" actId="478"/>
          <ac:spMkLst>
            <pc:docMk/>
            <pc:sldMk cId="4050972593" sldId="268"/>
            <ac:spMk id="20" creationId="{2B8F75E0-5FAF-0D49-BCAC-90246AD30CC7}"/>
          </ac:spMkLst>
        </pc:spChg>
        <pc:spChg chg="add del mod">
          <ac:chgData name="李新毅" userId="8f90503c-af94-41d6-864d-d126aecb8bca" providerId="ADAL" clId="{C9BFADD6-D33F-6B48-A1D7-368939C2A296}" dt="2022-03-24T06:28:29.212" v="7206" actId="478"/>
          <ac:spMkLst>
            <pc:docMk/>
            <pc:sldMk cId="4050972593" sldId="268"/>
            <ac:spMk id="21" creationId="{84C5CAF9-6C0E-6F4E-B29A-2A1AC3D8A07A}"/>
          </ac:spMkLst>
        </pc:spChg>
        <pc:spChg chg="add del mod">
          <ac:chgData name="李新毅" userId="8f90503c-af94-41d6-864d-d126aecb8bca" providerId="ADAL" clId="{C9BFADD6-D33F-6B48-A1D7-368939C2A296}" dt="2022-03-24T06:28:35" v="7207" actId="478"/>
          <ac:spMkLst>
            <pc:docMk/>
            <pc:sldMk cId="4050972593" sldId="268"/>
            <ac:spMk id="22" creationId="{DAAFBC33-9251-BA4F-88DC-9423DF98926C}"/>
          </ac:spMkLst>
        </pc:spChg>
        <pc:spChg chg="add mod">
          <ac:chgData name="李新毅" userId="8f90503c-af94-41d6-864d-d126aecb8bca" providerId="ADAL" clId="{C9BFADD6-D33F-6B48-A1D7-368939C2A296}" dt="2022-03-24T06:07:50.994" v="6762" actId="14100"/>
          <ac:spMkLst>
            <pc:docMk/>
            <pc:sldMk cId="4050972593" sldId="268"/>
            <ac:spMk id="23" creationId="{B5DFE297-658E-5449-B5D5-E24DAD279333}"/>
          </ac:spMkLst>
        </pc:spChg>
        <pc:spChg chg="add mod">
          <ac:chgData name="李新毅" userId="8f90503c-af94-41d6-864d-d126aecb8bca" providerId="ADAL" clId="{C9BFADD6-D33F-6B48-A1D7-368939C2A296}" dt="2022-03-24T06:33:55.785" v="7818" actId="113"/>
          <ac:spMkLst>
            <pc:docMk/>
            <pc:sldMk cId="4050972593" sldId="268"/>
            <ac:spMk id="24" creationId="{0C1CDE22-7B6C-3A45-9AB2-CCF37087FC55}"/>
          </ac:spMkLst>
        </pc:spChg>
      </pc:sldChg>
      <pc:sldChg chg="addSp modSp new mod modTransition">
        <pc:chgData name="李新毅" userId="8f90503c-af94-41d6-864d-d126aecb8bca" providerId="ADAL" clId="{C9BFADD6-D33F-6B48-A1D7-368939C2A296}" dt="2022-03-24T06:40:56.779" v="8185"/>
        <pc:sldMkLst>
          <pc:docMk/>
          <pc:sldMk cId="2833891400" sldId="269"/>
        </pc:sldMkLst>
        <pc:spChg chg="mod">
          <ac:chgData name="李新毅" userId="8f90503c-af94-41d6-864d-d126aecb8bca" providerId="ADAL" clId="{C9BFADD6-D33F-6B48-A1D7-368939C2A296}" dt="2022-03-24T06:34:43.553" v="7849" actId="20577"/>
          <ac:spMkLst>
            <pc:docMk/>
            <pc:sldMk cId="2833891400" sldId="269"/>
            <ac:spMk id="2" creationId="{2E79C771-55F6-624B-81EC-3FC590816BBD}"/>
          </ac:spMkLst>
        </pc:spChg>
        <pc:graphicFrameChg chg="add mod modGraphic">
          <ac:chgData name="李新毅" userId="8f90503c-af94-41d6-864d-d126aecb8bca" providerId="ADAL" clId="{C9BFADD6-D33F-6B48-A1D7-368939C2A296}" dt="2022-03-24T06:38:15.377" v="8174" actId="1076"/>
          <ac:graphicFrameMkLst>
            <pc:docMk/>
            <pc:sldMk cId="2833891400" sldId="269"/>
            <ac:graphicFrameMk id="3" creationId="{A15C6E5A-92F9-FC46-A2FE-24097D281C53}"/>
          </ac:graphicFrameMkLst>
        </pc:graphicFrameChg>
      </pc:sldChg>
      <pc:sldMasterChg chg="modTransition modSldLayout">
        <pc:chgData name="李新毅" userId="8f90503c-af94-41d6-864d-d126aecb8bca" providerId="ADAL" clId="{C9BFADD6-D33F-6B48-A1D7-368939C2A296}" dt="2022-03-24T06:42:08.416" v="8186"/>
        <pc:sldMasterMkLst>
          <pc:docMk/>
          <pc:sldMasterMk cId="1111315083" sldId="2147483648"/>
        </pc:sldMasterMkLst>
        <pc:sldLayoutChg chg="addSp delSp modSp mod modTransition modAnim">
          <pc:chgData name="李新毅" userId="8f90503c-af94-41d6-864d-d126aecb8bca" providerId="ADAL" clId="{C9BFADD6-D33F-6B48-A1D7-368939C2A296}" dt="2022-03-24T06:42:08.416" v="8186"/>
          <pc:sldLayoutMkLst>
            <pc:docMk/>
            <pc:sldMasterMk cId="1111315083" sldId="2147483648"/>
            <pc:sldLayoutMk cId="2831908211" sldId="2147483649"/>
          </pc:sldLayoutMkLst>
          <pc:spChg chg="mod">
            <ac:chgData name="李新毅" userId="8f90503c-af94-41d6-864d-d126aecb8bca" providerId="ADAL" clId="{C9BFADD6-D33F-6B48-A1D7-368939C2A296}" dt="2022-03-21T15:02:46.461" v="1992" actId="1076"/>
            <ac:spMkLst>
              <pc:docMk/>
              <pc:sldMasterMk cId="1111315083" sldId="2147483648"/>
              <pc:sldLayoutMk cId="2831908211" sldId="2147483649"/>
              <ac:spMk id="2" creationId="{F61EFC45-8A57-7648-BA7B-CD9194567F15}"/>
            </ac:spMkLst>
          </pc:spChg>
          <pc:spChg chg="mod">
            <ac:chgData name="李新毅" userId="8f90503c-af94-41d6-864d-d126aecb8bca" providerId="ADAL" clId="{C9BFADD6-D33F-6B48-A1D7-368939C2A296}" dt="2022-03-21T15:02:49.565" v="1993" actId="1076"/>
            <ac:spMkLst>
              <pc:docMk/>
              <pc:sldMasterMk cId="1111315083" sldId="2147483648"/>
              <pc:sldLayoutMk cId="2831908211" sldId="2147483649"/>
              <ac:spMk id="3" creationId="{44E9C0CC-1523-E34B-8AB4-B37DE1F549CB}"/>
            </ac:spMkLst>
          </pc:spChg>
          <pc:spChg chg="del">
            <ac:chgData name="李新毅" userId="8f90503c-af94-41d6-864d-d126aecb8bca" providerId="ADAL" clId="{C9BFADD6-D33F-6B48-A1D7-368939C2A296}" dt="2022-03-21T15:01:33.108" v="1978" actId="478"/>
            <ac:spMkLst>
              <pc:docMk/>
              <pc:sldMasterMk cId="1111315083" sldId="2147483648"/>
              <pc:sldLayoutMk cId="2831908211" sldId="2147483649"/>
              <ac:spMk id="21" creationId="{C7DC4CEF-3199-2C44-9740-3905D278E195}"/>
            </ac:spMkLst>
          </pc:spChg>
          <pc:spChg chg="del">
            <ac:chgData name="李新毅" userId="8f90503c-af94-41d6-864d-d126aecb8bca" providerId="ADAL" clId="{C9BFADD6-D33F-6B48-A1D7-368939C2A296}" dt="2022-03-21T15:01:34.442" v="1979" actId="478"/>
            <ac:spMkLst>
              <pc:docMk/>
              <pc:sldMasterMk cId="1111315083" sldId="2147483648"/>
              <pc:sldLayoutMk cId="2831908211" sldId="2147483649"/>
              <ac:spMk id="36" creationId="{3F047795-395C-904C-A883-02F193D721A1}"/>
            </ac:spMkLst>
          </pc:spChg>
          <pc:picChg chg="add mod">
            <ac:chgData name="李新毅" userId="8f90503c-af94-41d6-864d-d126aecb8bca" providerId="ADAL" clId="{C9BFADD6-D33F-6B48-A1D7-368939C2A296}" dt="2022-03-21T15:02:41.847" v="1991" actId="1076"/>
            <ac:picMkLst>
              <pc:docMk/>
              <pc:sldMasterMk cId="1111315083" sldId="2147483648"/>
              <pc:sldLayoutMk cId="2831908211" sldId="2147483649"/>
              <ac:picMk id="4" creationId="{E19758AD-8C83-DE4A-896E-2D155F3330A5}"/>
            </ac:picMkLst>
          </pc:picChg>
          <pc:picChg chg="add mod">
            <ac:chgData name="李新毅" userId="8f90503c-af94-41d6-864d-d126aecb8bca" providerId="ADAL" clId="{C9BFADD6-D33F-6B48-A1D7-368939C2A296}" dt="2022-03-21T15:02:38.597" v="1990" actId="1076"/>
            <ac:picMkLst>
              <pc:docMk/>
              <pc:sldMasterMk cId="1111315083" sldId="2147483648"/>
              <pc:sldLayoutMk cId="2831908211" sldId="2147483649"/>
              <ac:picMk id="5" creationId="{94383A9F-F1C4-DD47-996B-0E882407469C}"/>
            </ac:picMkLst>
          </pc:picChg>
          <pc:picChg chg="del mod">
            <ac:chgData name="李新毅" userId="8f90503c-af94-41d6-864d-d126aecb8bca" providerId="ADAL" clId="{C9BFADD6-D33F-6B48-A1D7-368939C2A296}" dt="2022-03-21T15:02:30.951" v="1988" actId="478"/>
            <ac:picMkLst>
              <pc:docMk/>
              <pc:sldMasterMk cId="1111315083" sldId="2147483648"/>
              <pc:sldLayoutMk cId="2831908211" sldId="2147483649"/>
              <ac:picMk id="7" creationId="{36D1E7BE-0F66-CF4E-B570-021006C6855B}"/>
            </ac:picMkLst>
          </pc:picChg>
        </pc:sldLayoutChg>
        <pc:sldLayoutChg chg="modSp mod modTransition">
          <pc:chgData name="李新毅" userId="8f90503c-af94-41d6-864d-d126aecb8bca" providerId="ADAL" clId="{C9BFADD6-D33F-6B48-A1D7-368939C2A296}" dt="2022-03-24T06:40:56.779" v="8185"/>
          <pc:sldLayoutMkLst>
            <pc:docMk/>
            <pc:sldMasterMk cId="1111315083" sldId="2147483648"/>
            <pc:sldLayoutMk cId="3315584888" sldId="2147483650"/>
          </pc:sldLayoutMkLst>
          <pc:spChg chg="mod">
            <ac:chgData name="李新毅" userId="8f90503c-af94-41d6-864d-d126aecb8bca" providerId="ADAL" clId="{C9BFADD6-D33F-6B48-A1D7-368939C2A296}" dt="2022-03-21T04:22:23.825" v="0" actId="14100"/>
            <ac:spMkLst>
              <pc:docMk/>
              <pc:sldMasterMk cId="1111315083" sldId="2147483648"/>
              <pc:sldLayoutMk cId="3315584888" sldId="2147483650"/>
              <ac:spMk id="2" creationId="{3ADAC97D-14F1-F34F-A6F4-4513207DF1BD}"/>
            </ac:spMkLst>
          </pc:spChg>
        </pc:sldLayoutChg>
        <pc:sldLayoutChg chg="modTransition">
          <pc:chgData name="李新毅" userId="8f90503c-af94-41d6-864d-d126aecb8bca" providerId="ADAL" clId="{C9BFADD6-D33F-6B48-A1D7-368939C2A296}" dt="2022-03-24T06:40:56.779" v="8185"/>
          <pc:sldLayoutMkLst>
            <pc:docMk/>
            <pc:sldMasterMk cId="1111315083" sldId="2147483648"/>
            <pc:sldLayoutMk cId="1012357052" sldId="2147483651"/>
          </pc:sldLayoutMkLst>
        </pc:sldLayoutChg>
        <pc:sldLayoutChg chg="modTransition">
          <pc:chgData name="李新毅" userId="8f90503c-af94-41d6-864d-d126aecb8bca" providerId="ADAL" clId="{C9BFADD6-D33F-6B48-A1D7-368939C2A296}" dt="2022-03-24T06:40:56.779" v="8185"/>
          <pc:sldLayoutMkLst>
            <pc:docMk/>
            <pc:sldMasterMk cId="1111315083" sldId="2147483648"/>
            <pc:sldLayoutMk cId="1065742843" sldId="2147483652"/>
          </pc:sldLayoutMkLst>
        </pc:sldLayoutChg>
        <pc:sldLayoutChg chg="delSp mod modTransition delAnim">
          <pc:chgData name="李新毅" userId="8f90503c-af94-41d6-864d-d126aecb8bca" providerId="ADAL" clId="{C9BFADD6-D33F-6B48-A1D7-368939C2A296}" dt="2022-03-24T06:40:56.779" v="8185"/>
          <pc:sldLayoutMkLst>
            <pc:docMk/>
            <pc:sldMasterMk cId="1111315083" sldId="2147483648"/>
            <pc:sldLayoutMk cId="2908043013" sldId="2147483654"/>
          </pc:sldLayoutMkLst>
          <pc:spChg chg="del">
            <ac:chgData name="李新毅" userId="8f90503c-af94-41d6-864d-d126aecb8bca" providerId="ADAL" clId="{C9BFADD6-D33F-6B48-A1D7-368939C2A296}" dt="2022-03-21T15:10:25.992" v="2175" actId="478"/>
            <ac:spMkLst>
              <pc:docMk/>
              <pc:sldMasterMk cId="1111315083" sldId="2147483648"/>
              <pc:sldLayoutMk cId="2908043013" sldId="2147483654"/>
              <ac:spMk id="22" creationId="{F9E7E7EC-1585-0B4A-9400-53F4565742C8}"/>
            </ac:spMkLst>
          </pc:spChg>
          <pc:spChg chg="del">
            <ac:chgData name="李新毅" userId="8f90503c-af94-41d6-864d-d126aecb8bca" providerId="ADAL" clId="{C9BFADD6-D33F-6B48-A1D7-368939C2A296}" dt="2022-03-21T15:10:24.677" v="2174" actId="478"/>
            <ac:spMkLst>
              <pc:docMk/>
              <pc:sldMasterMk cId="1111315083" sldId="2147483648"/>
              <pc:sldLayoutMk cId="2908043013" sldId="2147483654"/>
              <ac:spMk id="23" creationId="{27F37D7E-BD7E-3E4C-99DC-78F5AA0B398E}"/>
            </ac:spMkLst>
          </pc:spChg>
          <pc:picChg chg="del">
            <ac:chgData name="李新毅" userId="8f90503c-af94-41d6-864d-d126aecb8bca" providerId="ADAL" clId="{C9BFADD6-D33F-6B48-A1D7-368939C2A296}" dt="2022-03-21T15:10:28.416" v="2176" actId="478"/>
            <ac:picMkLst>
              <pc:docMk/>
              <pc:sldMasterMk cId="1111315083" sldId="2147483648"/>
              <pc:sldLayoutMk cId="2908043013" sldId="2147483654"/>
              <ac:picMk id="8" creationId="{E5636A42-CE7B-6E4F-BA8A-C7A1173A85CD}"/>
            </ac:picMkLst>
          </pc:picChg>
        </pc:sldLayoutChg>
      </pc:sldMasterChg>
    </pc:docChg>
  </pc:docChgLst>
  <pc:docChgLst>
    <pc:chgData name="李新毅" userId="8f90503c-af94-41d6-864d-d126aecb8bca" providerId="ADAL" clId="{89CE5CB7-1229-1049-A1BE-81D395E61631}"/>
    <pc:docChg chg="custSel modSld">
      <pc:chgData name="李新毅" userId="8f90503c-af94-41d6-864d-d126aecb8bca" providerId="ADAL" clId="{89CE5CB7-1229-1049-A1BE-81D395E61631}" dt="2022-07-04T06:38:41.047" v="3" actId="1076"/>
      <pc:docMkLst>
        <pc:docMk/>
      </pc:docMkLst>
      <pc:sldChg chg="delSp modSp mod">
        <pc:chgData name="李新毅" userId="8f90503c-af94-41d6-864d-d126aecb8bca" providerId="ADAL" clId="{89CE5CB7-1229-1049-A1BE-81D395E61631}" dt="2022-07-04T06:38:41.047" v="3" actId="1076"/>
        <pc:sldMkLst>
          <pc:docMk/>
          <pc:sldMk cId="3391699947" sldId="297"/>
        </pc:sldMkLst>
        <pc:spChg chg="mod">
          <ac:chgData name="李新毅" userId="8f90503c-af94-41d6-864d-d126aecb8bca" providerId="ADAL" clId="{89CE5CB7-1229-1049-A1BE-81D395E61631}" dt="2022-07-04T06:38:41.047" v="3" actId="1076"/>
          <ac:spMkLst>
            <pc:docMk/>
            <pc:sldMk cId="3391699947" sldId="297"/>
            <ac:spMk id="9" creationId="{3D33498C-C5CA-4722-9944-11AF212D20D7}"/>
          </ac:spMkLst>
        </pc:spChg>
        <pc:spChg chg="mod">
          <ac:chgData name="李新毅" userId="8f90503c-af94-41d6-864d-d126aecb8bca" providerId="ADAL" clId="{89CE5CB7-1229-1049-A1BE-81D395E61631}" dt="2022-07-04T06:38:37.435" v="2" actId="1076"/>
          <ac:spMkLst>
            <pc:docMk/>
            <pc:sldMk cId="3391699947" sldId="297"/>
            <ac:spMk id="10" creationId="{2794CA10-10BB-C153-0907-93DB9E6F0964}"/>
          </ac:spMkLst>
        </pc:spChg>
        <pc:spChg chg="del">
          <ac:chgData name="李新毅" userId="8f90503c-af94-41d6-864d-d126aecb8bca" providerId="ADAL" clId="{89CE5CB7-1229-1049-A1BE-81D395E61631}" dt="2022-07-04T06:38:27.997" v="0" actId="478"/>
          <ac:spMkLst>
            <pc:docMk/>
            <pc:sldMk cId="3391699947" sldId="297"/>
            <ac:spMk id="11" creationId="{5ED1097B-D23B-145D-51CA-4A580346313A}"/>
          </ac:spMkLst>
        </pc:spChg>
        <pc:spChg chg="mod">
          <ac:chgData name="李新毅" userId="8f90503c-af94-41d6-864d-d126aecb8bca" providerId="ADAL" clId="{89CE5CB7-1229-1049-A1BE-81D395E61631}" dt="2022-07-04T06:38:33.449" v="1" actId="1076"/>
          <ac:spMkLst>
            <pc:docMk/>
            <pc:sldMk cId="3391699947" sldId="297"/>
            <ac:spMk id="12" creationId="{172644C9-BE50-D5F9-434C-A8D5C2D5F5DA}"/>
          </ac:spMkLst>
        </pc:spChg>
      </pc:sldChg>
    </pc:docChg>
  </pc:docChgLst>
  <pc:docChgLst>
    <pc:chgData name="李新毅" userId="8f90503c-af94-41d6-864d-d126aecb8bca" providerId="ADAL" clId="{6EE7CFA6-BDB2-B345-929B-0603AB594E54}"/>
    <pc:docChg chg="undo redo custSel addSld delSld modSld sldOrd">
      <pc:chgData name="李新毅" userId="8f90503c-af94-41d6-864d-d126aecb8bca" providerId="ADAL" clId="{6EE7CFA6-BDB2-B345-929B-0603AB594E54}" dt="2022-04-21T07:02:47.296" v="7189"/>
      <pc:docMkLst>
        <pc:docMk/>
      </pc:docMkLst>
      <pc:sldChg chg="modSp mod">
        <pc:chgData name="李新毅" userId="8f90503c-af94-41d6-864d-d126aecb8bca" providerId="ADAL" clId="{6EE7CFA6-BDB2-B345-929B-0603AB594E54}" dt="2022-04-21T02:27:00.083" v="5472" actId="20577"/>
        <pc:sldMkLst>
          <pc:docMk/>
          <pc:sldMk cId="976806779" sldId="258"/>
        </pc:sldMkLst>
        <pc:spChg chg="mod">
          <ac:chgData name="李新毅" userId="8f90503c-af94-41d6-864d-d126aecb8bca" providerId="ADAL" clId="{6EE7CFA6-BDB2-B345-929B-0603AB594E54}" dt="2022-04-21T02:27:00.083" v="5472" actId="20577"/>
          <ac:spMkLst>
            <pc:docMk/>
            <pc:sldMk cId="976806779" sldId="258"/>
            <ac:spMk id="2" creationId="{8AC64253-3E62-F446-8996-65DA21786A03}"/>
          </ac:spMkLst>
        </pc:spChg>
        <pc:spChg chg="mod">
          <ac:chgData name="李新毅" userId="8f90503c-af94-41d6-864d-d126aecb8bca" providerId="ADAL" clId="{6EE7CFA6-BDB2-B345-929B-0603AB594E54}" dt="2022-04-19T09:11:05.469" v="957" actId="20577"/>
          <ac:spMkLst>
            <pc:docMk/>
            <pc:sldMk cId="976806779" sldId="258"/>
            <ac:spMk id="3" creationId="{F9A2078B-5AA7-804C-B1DE-9C01607DE2EE}"/>
          </ac:spMkLst>
        </pc:spChg>
      </pc:sldChg>
      <pc:sldChg chg="del">
        <pc:chgData name="李新毅" userId="8f90503c-af94-41d6-864d-d126aecb8bca" providerId="ADAL" clId="{6EE7CFA6-BDB2-B345-929B-0603AB594E54}" dt="2022-04-19T08:52:44.587" v="70" actId="2696"/>
        <pc:sldMkLst>
          <pc:docMk/>
          <pc:sldMk cId="2352240637" sldId="260"/>
        </pc:sldMkLst>
      </pc:sldChg>
      <pc:sldChg chg="del">
        <pc:chgData name="李新毅" userId="8f90503c-af94-41d6-864d-d126aecb8bca" providerId="ADAL" clId="{6EE7CFA6-BDB2-B345-929B-0603AB594E54}" dt="2022-04-19T08:52:45.041" v="71" actId="2696"/>
        <pc:sldMkLst>
          <pc:docMk/>
          <pc:sldMk cId="3423972389" sldId="261"/>
        </pc:sldMkLst>
      </pc:sldChg>
      <pc:sldChg chg="del">
        <pc:chgData name="李新毅" userId="8f90503c-af94-41d6-864d-d126aecb8bca" providerId="ADAL" clId="{6EE7CFA6-BDB2-B345-929B-0603AB594E54}" dt="2022-04-19T08:52:45.351" v="72" actId="2696"/>
        <pc:sldMkLst>
          <pc:docMk/>
          <pc:sldMk cId="881599748" sldId="262"/>
        </pc:sldMkLst>
      </pc:sldChg>
      <pc:sldChg chg="del">
        <pc:chgData name="李新毅" userId="8f90503c-af94-41d6-864d-d126aecb8bca" providerId="ADAL" clId="{6EE7CFA6-BDB2-B345-929B-0603AB594E54}" dt="2022-04-19T08:52:45.680" v="73" actId="2696"/>
        <pc:sldMkLst>
          <pc:docMk/>
          <pc:sldMk cId="1305507958" sldId="263"/>
        </pc:sldMkLst>
      </pc:sldChg>
      <pc:sldChg chg="del">
        <pc:chgData name="李新毅" userId="8f90503c-af94-41d6-864d-d126aecb8bca" providerId="ADAL" clId="{6EE7CFA6-BDB2-B345-929B-0603AB594E54}" dt="2022-04-19T08:52:45.974" v="74" actId="2696"/>
        <pc:sldMkLst>
          <pc:docMk/>
          <pc:sldMk cId="2641866822" sldId="264"/>
        </pc:sldMkLst>
      </pc:sldChg>
      <pc:sldChg chg="addSp modSp new mod ord">
        <pc:chgData name="李新毅" userId="8f90503c-af94-41d6-864d-d126aecb8bca" providerId="ADAL" clId="{6EE7CFA6-BDB2-B345-929B-0603AB594E54}" dt="2022-04-21T06:07:01.980" v="5482" actId="20577"/>
        <pc:sldMkLst>
          <pc:docMk/>
          <pc:sldMk cId="1929996447" sldId="266"/>
        </pc:sldMkLst>
        <pc:spChg chg="mod">
          <ac:chgData name="李新毅" userId="8f90503c-af94-41d6-864d-d126aecb8bca" providerId="ADAL" clId="{6EE7CFA6-BDB2-B345-929B-0603AB594E54}" dt="2022-04-21T06:07:01.980" v="5482" actId="20577"/>
          <ac:spMkLst>
            <pc:docMk/>
            <pc:sldMk cId="1929996447" sldId="266"/>
            <ac:spMk id="2" creationId="{D42EA345-336B-1ACA-55BC-D6B6DEAD7C39}"/>
          </ac:spMkLst>
        </pc:spChg>
        <pc:spChg chg="add mod">
          <ac:chgData name="李新毅" userId="8f90503c-af94-41d6-864d-d126aecb8bca" providerId="ADAL" clId="{6EE7CFA6-BDB2-B345-929B-0603AB594E54}" dt="2022-04-19T08:58:24.841" v="343" actId="20577"/>
          <ac:spMkLst>
            <pc:docMk/>
            <pc:sldMk cId="1929996447" sldId="266"/>
            <ac:spMk id="3" creationId="{04F7F2F1-25ED-46F4-9514-D67F5942A6F6}"/>
          </ac:spMkLst>
        </pc:spChg>
        <pc:graphicFrameChg chg="add mod modGraphic">
          <ac:chgData name="李新毅" userId="8f90503c-af94-41d6-864d-d126aecb8bca" providerId="ADAL" clId="{6EE7CFA6-BDB2-B345-929B-0603AB594E54}" dt="2022-04-20T09:18:18.910" v="2210" actId="20577"/>
          <ac:graphicFrameMkLst>
            <pc:docMk/>
            <pc:sldMk cId="1929996447" sldId="266"/>
            <ac:graphicFrameMk id="4" creationId="{0113C769-D763-1B01-6B57-8042A553961F}"/>
          </ac:graphicFrameMkLst>
        </pc:graphicFrameChg>
      </pc:sldChg>
      <pc:sldChg chg="del">
        <pc:chgData name="李新毅" userId="8f90503c-af94-41d6-864d-d126aecb8bca" providerId="ADAL" clId="{6EE7CFA6-BDB2-B345-929B-0603AB594E54}" dt="2022-04-19T08:52:46.324" v="75" actId="2696"/>
        <pc:sldMkLst>
          <pc:docMk/>
          <pc:sldMk cId="4062222905" sldId="266"/>
        </pc:sldMkLst>
      </pc:sldChg>
      <pc:sldChg chg="del">
        <pc:chgData name="李新毅" userId="8f90503c-af94-41d6-864d-d126aecb8bca" providerId="ADAL" clId="{6EE7CFA6-BDB2-B345-929B-0603AB594E54}" dt="2022-04-19T08:52:46.613" v="76" actId="2696"/>
        <pc:sldMkLst>
          <pc:docMk/>
          <pc:sldMk cId="3432988140" sldId="267"/>
        </pc:sldMkLst>
      </pc:sldChg>
      <pc:sldChg chg="addSp delSp modSp new mod ord">
        <pc:chgData name="李新毅" userId="8f90503c-af94-41d6-864d-d126aecb8bca" providerId="ADAL" clId="{6EE7CFA6-BDB2-B345-929B-0603AB594E54}" dt="2022-04-21T06:18:32.100" v="5709" actId="20577"/>
        <pc:sldMkLst>
          <pc:docMk/>
          <pc:sldMk cId="4076969443" sldId="267"/>
        </pc:sldMkLst>
        <pc:spChg chg="mod">
          <ac:chgData name="李新毅" userId="8f90503c-af94-41d6-864d-d126aecb8bca" providerId="ADAL" clId="{6EE7CFA6-BDB2-B345-929B-0603AB594E54}" dt="2022-04-21T06:18:32.100" v="5709" actId="20577"/>
          <ac:spMkLst>
            <pc:docMk/>
            <pc:sldMk cId="4076969443" sldId="267"/>
            <ac:spMk id="2" creationId="{90D6E446-CAEF-0DD0-408C-F7E984FEA05B}"/>
          </ac:spMkLst>
        </pc:spChg>
        <pc:graphicFrameChg chg="add del mod modGraphic">
          <ac:chgData name="李新毅" userId="8f90503c-af94-41d6-864d-d126aecb8bca" providerId="ADAL" clId="{6EE7CFA6-BDB2-B345-929B-0603AB594E54}" dt="2022-04-20T07:52:39.713" v="1583" actId="478"/>
          <ac:graphicFrameMkLst>
            <pc:docMk/>
            <pc:sldMk cId="4076969443" sldId="267"/>
            <ac:graphicFrameMk id="3" creationId="{D200565E-CADB-A310-C9E0-167B84A20C83}"/>
          </ac:graphicFrameMkLst>
        </pc:graphicFrameChg>
        <pc:graphicFrameChg chg="add del mod">
          <ac:chgData name="李新毅" userId="8f90503c-af94-41d6-864d-d126aecb8bca" providerId="ADAL" clId="{6EE7CFA6-BDB2-B345-929B-0603AB594E54}" dt="2022-04-20T07:52:49.419" v="1585"/>
          <ac:graphicFrameMkLst>
            <pc:docMk/>
            <pc:sldMk cId="4076969443" sldId="267"/>
            <ac:graphicFrameMk id="4" creationId="{22B0B3E6-69FC-68AD-1BA2-FA04342B7C00}"/>
          </ac:graphicFrameMkLst>
        </pc:graphicFrameChg>
        <pc:graphicFrameChg chg="add mod modGraphic">
          <ac:chgData name="李新毅" userId="8f90503c-af94-41d6-864d-d126aecb8bca" providerId="ADAL" clId="{6EE7CFA6-BDB2-B345-929B-0603AB594E54}" dt="2022-04-20T07:56:13.862" v="1630" actId="1076"/>
          <ac:graphicFrameMkLst>
            <pc:docMk/>
            <pc:sldMk cId="4076969443" sldId="267"/>
            <ac:graphicFrameMk id="5" creationId="{483F37C3-27C2-BA5F-A67B-7A54BB0026BC}"/>
          </ac:graphicFrameMkLst>
        </pc:graphicFrameChg>
        <pc:graphicFrameChg chg="add del mod">
          <ac:chgData name="李新毅" userId="8f90503c-af94-41d6-864d-d126aecb8bca" providerId="ADAL" clId="{6EE7CFA6-BDB2-B345-929B-0603AB594E54}" dt="2022-04-20T07:53:08.125" v="1590"/>
          <ac:graphicFrameMkLst>
            <pc:docMk/>
            <pc:sldMk cId="4076969443" sldId="267"/>
            <ac:graphicFrameMk id="6" creationId="{CBF81A36-E2A3-956D-517E-ECF5678AE1C1}"/>
          </ac:graphicFrameMkLst>
        </pc:graphicFrameChg>
        <pc:graphicFrameChg chg="add mod modGraphic">
          <ac:chgData name="李新毅" userId="8f90503c-af94-41d6-864d-d126aecb8bca" providerId="ADAL" clId="{6EE7CFA6-BDB2-B345-929B-0603AB594E54}" dt="2022-04-20T07:56:13.862" v="1630" actId="1076"/>
          <ac:graphicFrameMkLst>
            <pc:docMk/>
            <pc:sldMk cId="4076969443" sldId="267"/>
            <ac:graphicFrameMk id="7" creationId="{17C2C99C-531C-FA14-F970-1B1148C361D2}"/>
          </ac:graphicFrameMkLst>
        </pc:graphicFrameChg>
        <pc:graphicFrameChg chg="add del mod">
          <ac:chgData name="李新毅" userId="8f90503c-af94-41d6-864d-d126aecb8bca" providerId="ADAL" clId="{6EE7CFA6-BDB2-B345-929B-0603AB594E54}" dt="2022-04-20T07:53:32.627" v="1594"/>
          <ac:graphicFrameMkLst>
            <pc:docMk/>
            <pc:sldMk cId="4076969443" sldId="267"/>
            <ac:graphicFrameMk id="8" creationId="{3896342A-12E2-F100-B5A8-DAA32EC71222}"/>
          </ac:graphicFrameMkLst>
        </pc:graphicFrameChg>
        <pc:graphicFrameChg chg="add mod modGraphic">
          <ac:chgData name="李新毅" userId="8f90503c-af94-41d6-864d-d126aecb8bca" providerId="ADAL" clId="{6EE7CFA6-BDB2-B345-929B-0603AB594E54}" dt="2022-04-20T07:56:18.579" v="1631" actId="14100"/>
          <ac:graphicFrameMkLst>
            <pc:docMk/>
            <pc:sldMk cId="4076969443" sldId="267"/>
            <ac:graphicFrameMk id="9" creationId="{C138EF6B-ADD2-B028-91E2-C653EA43FD66}"/>
          </ac:graphicFrameMkLst>
        </pc:graphicFrameChg>
        <pc:graphicFrameChg chg="add del mod">
          <ac:chgData name="李新毅" userId="8f90503c-af94-41d6-864d-d126aecb8bca" providerId="ADAL" clId="{6EE7CFA6-BDB2-B345-929B-0603AB594E54}" dt="2022-04-20T07:54:06.945" v="1601"/>
          <ac:graphicFrameMkLst>
            <pc:docMk/>
            <pc:sldMk cId="4076969443" sldId="267"/>
            <ac:graphicFrameMk id="10" creationId="{8AC833A7-1EA7-946B-7F85-A1A22A2A37E2}"/>
          </ac:graphicFrameMkLst>
        </pc:graphicFrameChg>
        <pc:graphicFrameChg chg="add mod modGraphic">
          <ac:chgData name="李新毅" userId="8f90503c-af94-41d6-864d-d126aecb8bca" providerId="ADAL" clId="{6EE7CFA6-BDB2-B345-929B-0603AB594E54}" dt="2022-04-20T07:55:21.675" v="1621" actId="1076"/>
          <ac:graphicFrameMkLst>
            <pc:docMk/>
            <pc:sldMk cId="4076969443" sldId="267"/>
            <ac:graphicFrameMk id="11" creationId="{EAEFDA43-6931-C57C-34F4-47CC2B2FD3EE}"/>
          </ac:graphicFrameMkLst>
        </pc:graphicFrameChg>
      </pc:sldChg>
      <pc:sldChg chg="addSp delSp modSp new mod ord">
        <pc:chgData name="李新毅" userId="8f90503c-af94-41d6-864d-d126aecb8bca" providerId="ADAL" clId="{6EE7CFA6-BDB2-B345-929B-0603AB594E54}" dt="2022-04-21T06:18:09.184" v="5665" actId="207"/>
        <pc:sldMkLst>
          <pc:docMk/>
          <pc:sldMk cId="728574750" sldId="268"/>
        </pc:sldMkLst>
        <pc:spChg chg="mod">
          <ac:chgData name="李新毅" userId="8f90503c-af94-41d6-864d-d126aecb8bca" providerId="ADAL" clId="{6EE7CFA6-BDB2-B345-929B-0603AB594E54}" dt="2022-04-21T06:16:39.508" v="5652" actId="20577"/>
          <ac:spMkLst>
            <pc:docMk/>
            <pc:sldMk cId="728574750" sldId="268"/>
            <ac:spMk id="2" creationId="{3919EEF3-518E-E385-9A72-4812702AECA2}"/>
          </ac:spMkLst>
        </pc:spChg>
        <pc:spChg chg="add mod">
          <ac:chgData name="李新毅" userId="8f90503c-af94-41d6-864d-d126aecb8bca" providerId="ADAL" clId="{6EE7CFA6-BDB2-B345-929B-0603AB594E54}" dt="2022-04-21T06:16:45.074" v="5653" actId="20577"/>
          <ac:spMkLst>
            <pc:docMk/>
            <pc:sldMk cId="728574750" sldId="268"/>
            <ac:spMk id="5" creationId="{FF200F31-06D5-5F4A-6AE5-5D028C497BDD}"/>
          </ac:spMkLst>
        </pc:spChg>
        <pc:graphicFrameChg chg="add del mod">
          <ac:chgData name="李新毅" userId="8f90503c-af94-41d6-864d-d126aecb8bca" providerId="ADAL" clId="{6EE7CFA6-BDB2-B345-929B-0603AB594E54}" dt="2022-04-20T08:18:08.130" v="1633"/>
          <ac:graphicFrameMkLst>
            <pc:docMk/>
            <pc:sldMk cId="728574750" sldId="268"/>
            <ac:graphicFrameMk id="3" creationId="{7DFA4BE5-5597-C85D-1A0F-5D4466BBD2CD}"/>
          </ac:graphicFrameMkLst>
        </pc:graphicFrameChg>
        <pc:graphicFrameChg chg="add del mod modGraphic">
          <ac:chgData name="李新毅" userId="8f90503c-af94-41d6-864d-d126aecb8bca" providerId="ADAL" clId="{6EE7CFA6-BDB2-B345-929B-0603AB594E54}" dt="2022-04-21T06:16:50.838" v="5654" actId="478"/>
          <ac:graphicFrameMkLst>
            <pc:docMk/>
            <pc:sldMk cId="728574750" sldId="268"/>
            <ac:graphicFrameMk id="4" creationId="{FA368AB5-F7A2-7F98-D75A-0634B8534A78}"/>
          </ac:graphicFrameMkLst>
        </pc:graphicFrameChg>
        <pc:graphicFrameChg chg="add del mod">
          <ac:chgData name="李新毅" userId="8f90503c-af94-41d6-864d-d126aecb8bca" providerId="ADAL" clId="{6EE7CFA6-BDB2-B345-929B-0603AB594E54}" dt="2022-04-20T10:39:36.252" v="3895"/>
          <ac:graphicFrameMkLst>
            <pc:docMk/>
            <pc:sldMk cId="728574750" sldId="268"/>
            <ac:graphicFrameMk id="7" creationId="{4BBF6FF7-5141-C939-99CD-C32FB50F2D88}"/>
          </ac:graphicFrameMkLst>
        </pc:graphicFrameChg>
        <pc:graphicFrameChg chg="add del mod">
          <ac:chgData name="李新毅" userId="8f90503c-af94-41d6-864d-d126aecb8bca" providerId="ADAL" clId="{6EE7CFA6-BDB2-B345-929B-0603AB594E54}" dt="2022-04-21T06:17:23.715" v="5656"/>
          <ac:graphicFrameMkLst>
            <pc:docMk/>
            <pc:sldMk cId="728574750" sldId="268"/>
            <ac:graphicFrameMk id="8" creationId="{CBC9D8EF-D8F8-288C-8EA9-724A49DD7634}"/>
          </ac:graphicFrameMkLst>
        </pc:graphicFrameChg>
        <pc:graphicFrameChg chg="add mod modGraphic">
          <ac:chgData name="李新毅" userId="8f90503c-af94-41d6-864d-d126aecb8bca" providerId="ADAL" clId="{6EE7CFA6-BDB2-B345-929B-0603AB594E54}" dt="2022-04-21T06:18:09.184" v="5665" actId="207"/>
          <ac:graphicFrameMkLst>
            <pc:docMk/>
            <pc:sldMk cId="728574750" sldId="268"/>
            <ac:graphicFrameMk id="9" creationId="{5649165E-A4C2-A9AA-0185-F5FBDFBD6300}"/>
          </ac:graphicFrameMkLst>
        </pc:graphicFrameChg>
        <pc:picChg chg="add del mod">
          <ac:chgData name="李新毅" userId="8f90503c-af94-41d6-864d-d126aecb8bca" providerId="ADAL" clId="{6EE7CFA6-BDB2-B345-929B-0603AB594E54}" dt="2022-04-20T10:39:49.526" v="3899" actId="21"/>
          <ac:picMkLst>
            <pc:docMk/>
            <pc:sldMk cId="728574750" sldId="268"/>
            <ac:picMk id="6" creationId="{431B2FBD-3380-95CA-ED6B-E18F8E75B42E}"/>
          </ac:picMkLst>
        </pc:picChg>
      </pc:sldChg>
      <pc:sldChg chg="del">
        <pc:chgData name="李新毅" userId="8f90503c-af94-41d6-864d-d126aecb8bca" providerId="ADAL" clId="{6EE7CFA6-BDB2-B345-929B-0603AB594E54}" dt="2022-04-19T08:52:47.041" v="77" actId="2696"/>
        <pc:sldMkLst>
          <pc:docMk/>
          <pc:sldMk cId="4050972593" sldId="268"/>
        </pc:sldMkLst>
      </pc:sldChg>
      <pc:sldChg chg="modSp new del mod">
        <pc:chgData name="李新毅" userId="8f90503c-af94-41d6-864d-d126aecb8bca" providerId="ADAL" clId="{6EE7CFA6-BDB2-B345-929B-0603AB594E54}" dt="2022-04-20T10:49:31.818" v="4312" actId="2696"/>
        <pc:sldMkLst>
          <pc:docMk/>
          <pc:sldMk cId="509269254" sldId="269"/>
        </pc:sldMkLst>
        <pc:spChg chg="mod">
          <ac:chgData name="李新毅" userId="8f90503c-af94-41d6-864d-d126aecb8bca" providerId="ADAL" clId="{6EE7CFA6-BDB2-B345-929B-0603AB594E54}" dt="2022-04-19T09:08:59.303" v="953" actId="20577"/>
          <ac:spMkLst>
            <pc:docMk/>
            <pc:sldMk cId="509269254" sldId="269"/>
            <ac:spMk id="2" creationId="{97539AA7-A1F5-DD47-9444-09CDE1706C0D}"/>
          </ac:spMkLst>
        </pc:spChg>
      </pc:sldChg>
      <pc:sldChg chg="del">
        <pc:chgData name="李新毅" userId="8f90503c-af94-41d6-864d-d126aecb8bca" providerId="ADAL" clId="{6EE7CFA6-BDB2-B345-929B-0603AB594E54}" dt="2022-04-19T08:52:48.055" v="78" actId="2696"/>
        <pc:sldMkLst>
          <pc:docMk/>
          <pc:sldMk cId="2833891400" sldId="269"/>
        </pc:sldMkLst>
      </pc:sldChg>
      <pc:sldChg chg="addSp delSp modSp new del mod">
        <pc:chgData name="李新毅" userId="8f90503c-af94-41d6-864d-d126aecb8bca" providerId="ADAL" clId="{6EE7CFA6-BDB2-B345-929B-0603AB594E54}" dt="2022-04-20T10:49:29.645" v="4311" actId="2696"/>
        <pc:sldMkLst>
          <pc:docMk/>
          <pc:sldMk cId="3036191475" sldId="270"/>
        </pc:sldMkLst>
        <pc:spChg chg="mod">
          <ac:chgData name="李新毅" userId="8f90503c-af94-41d6-864d-d126aecb8bca" providerId="ADAL" clId="{6EE7CFA6-BDB2-B345-929B-0603AB594E54}" dt="2022-04-20T08:40:32.243" v="1909" actId="20577"/>
          <ac:spMkLst>
            <pc:docMk/>
            <pc:sldMk cId="3036191475" sldId="270"/>
            <ac:spMk id="2" creationId="{C584F648-551E-EDDA-11BF-426606E6DB79}"/>
          </ac:spMkLst>
        </pc:spChg>
        <pc:spChg chg="add mod">
          <ac:chgData name="李新毅" userId="8f90503c-af94-41d6-864d-d126aecb8bca" providerId="ADAL" clId="{6EE7CFA6-BDB2-B345-929B-0603AB594E54}" dt="2022-04-20T08:43:11.558" v="1957" actId="1076"/>
          <ac:spMkLst>
            <pc:docMk/>
            <pc:sldMk cId="3036191475" sldId="270"/>
            <ac:spMk id="3" creationId="{F228B73A-FF8A-6E61-4BFD-58E678F3A2B2}"/>
          </ac:spMkLst>
        </pc:spChg>
        <pc:spChg chg="add mod">
          <ac:chgData name="李新毅" userId="8f90503c-af94-41d6-864d-d126aecb8bca" providerId="ADAL" clId="{6EE7CFA6-BDB2-B345-929B-0603AB594E54}" dt="2022-04-20T08:46:27.150" v="2009" actId="1076"/>
          <ac:spMkLst>
            <pc:docMk/>
            <pc:sldMk cId="3036191475" sldId="270"/>
            <ac:spMk id="6" creationId="{8BEDA898-3854-1F87-91AA-A067CE9E641A}"/>
          </ac:spMkLst>
        </pc:spChg>
        <pc:graphicFrameChg chg="add mod modGraphic">
          <ac:chgData name="李新毅" userId="8f90503c-af94-41d6-864d-d126aecb8bca" providerId="ADAL" clId="{6EE7CFA6-BDB2-B345-929B-0603AB594E54}" dt="2022-04-20T09:07:40.617" v="2143" actId="1076"/>
          <ac:graphicFrameMkLst>
            <pc:docMk/>
            <pc:sldMk cId="3036191475" sldId="270"/>
            <ac:graphicFrameMk id="8" creationId="{53FB2C60-500A-22F4-6612-62B1DE90B43E}"/>
          </ac:graphicFrameMkLst>
        </pc:graphicFrameChg>
        <pc:graphicFrameChg chg="add mod">
          <ac:chgData name="李新毅" userId="8f90503c-af94-41d6-864d-d126aecb8bca" providerId="ADAL" clId="{6EE7CFA6-BDB2-B345-929B-0603AB594E54}" dt="2022-04-20T09:07:40.617" v="2143" actId="1076"/>
          <ac:graphicFrameMkLst>
            <pc:docMk/>
            <pc:sldMk cId="3036191475" sldId="270"/>
            <ac:graphicFrameMk id="9" creationId="{3B862A91-B80E-9E25-1F88-45CDBC58468B}"/>
          </ac:graphicFrameMkLst>
        </pc:graphicFrameChg>
        <pc:picChg chg="add mod">
          <ac:chgData name="李新毅" userId="8f90503c-af94-41d6-864d-d126aecb8bca" providerId="ADAL" clId="{6EE7CFA6-BDB2-B345-929B-0603AB594E54}" dt="2022-04-20T09:08:46.785" v="2146" actId="1076"/>
          <ac:picMkLst>
            <pc:docMk/>
            <pc:sldMk cId="3036191475" sldId="270"/>
            <ac:picMk id="4" creationId="{73A76ABE-E9CC-AA9C-8CF5-78D69F8B985B}"/>
          </ac:picMkLst>
        </pc:picChg>
        <pc:picChg chg="add del mod">
          <ac:chgData name="李新毅" userId="8f90503c-af94-41d6-864d-d126aecb8bca" providerId="ADAL" clId="{6EE7CFA6-BDB2-B345-929B-0603AB594E54}" dt="2022-04-20T08:40:01.505" v="1874" actId="478"/>
          <ac:picMkLst>
            <pc:docMk/>
            <pc:sldMk cId="3036191475" sldId="270"/>
            <ac:picMk id="5" creationId="{666795C3-8711-8B14-BEEB-622E5706997D}"/>
          </ac:picMkLst>
        </pc:picChg>
        <pc:picChg chg="add mod">
          <ac:chgData name="李新毅" userId="8f90503c-af94-41d6-864d-d126aecb8bca" providerId="ADAL" clId="{6EE7CFA6-BDB2-B345-929B-0603AB594E54}" dt="2022-04-20T09:08:44.607" v="2145" actId="1076"/>
          <ac:picMkLst>
            <pc:docMk/>
            <pc:sldMk cId="3036191475" sldId="270"/>
            <ac:picMk id="7" creationId="{3D42575E-FC63-5EC4-8F0B-12624974C8F4}"/>
          </ac:picMkLst>
        </pc:picChg>
      </pc:sldChg>
      <pc:sldChg chg="addSp delSp modSp new mod setBg">
        <pc:chgData name="李新毅" userId="8f90503c-af94-41d6-864d-d126aecb8bca" providerId="ADAL" clId="{6EE7CFA6-BDB2-B345-929B-0603AB594E54}" dt="2022-04-21T06:22:14.418" v="5797" actId="207"/>
        <pc:sldMkLst>
          <pc:docMk/>
          <pc:sldMk cId="207881367" sldId="271"/>
        </pc:sldMkLst>
        <pc:spChg chg="mod">
          <ac:chgData name="李新毅" userId="8f90503c-af94-41d6-864d-d126aecb8bca" providerId="ADAL" clId="{6EE7CFA6-BDB2-B345-929B-0603AB594E54}" dt="2022-04-21T06:21:32.699" v="5784" actId="26606"/>
          <ac:spMkLst>
            <pc:docMk/>
            <pc:sldMk cId="207881367" sldId="271"/>
            <ac:spMk id="2" creationId="{125BCDD6-BA74-5EC6-D513-8BC31BF845F7}"/>
          </ac:spMkLst>
        </pc:spChg>
        <pc:spChg chg="add del">
          <ac:chgData name="李新毅" userId="8f90503c-af94-41d6-864d-d126aecb8bca" providerId="ADAL" clId="{6EE7CFA6-BDB2-B345-929B-0603AB594E54}" dt="2022-04-21T06:20:34.026" v="5766" actId="26606"/>
          <ac:spMkLst>
            <pc:docMk/>
            <pc:sldMk cId="207881367" sldId="271"/>
            <ac:spMk id="14" creationId="{D4771268-CB57-404A-9271-370EB28F6090}"/>
          </ac:spMkLst>
        </pc:spChg>
        <pc:spChg chg="add del">
          <ac:chgData name="李新毅" userId="8f90503c-af94-41d6-864d-d126aecb8bca" providerId="ADAL" clId="{6EE7CFA6-BDB2-B345-929B-0603AB594E54}" dt="2022-04-21T06:20:36.011" v="5768" actId="26606"/>
          <ac:spMkLst>
            <pc:docMk/>
            <pc:sldMk cId="207881367" sldId="271"/>
            <ac:spMk id="16" creationId="{D4771268-CB57-404A-9271-370EB28F6090}"/>
          </ac:spMkLst>
        </pc:spChg>
        <pc:graphicFrameChg chg="add del mod">
          <ac:chgData name="李新毅" userId="8f90503c-af94-41d6-864d-d126aecb8bca" providerId="ADAL" clId="{6EE7CFA6-BDB2-B345-929B-0603AB594E54}" dt="2022-04-20T10:05:39.895" v="2331"/>
          <ac:graphicFrameMkLst>
            <pc:docMk/>
            <pc:sldMk cId="207881367" sldId="271"/>
            <ac:graphicFrameMk id="4" creationId="{F5F0713B-5AF2-50DB-BCDA-51D5CC97E211}"/>
          </ac:graphicFrameMkLst>
        </pc:graphicFrameChg>
        <pc:graphicFrameChg chg="add del mod">
          <ac:chgData name="李新毅" userId="8f90503c-af94-41d6-864d-d126aecb8bca" providerId="ADAL" clId="{6EE7CFA6-BDB2-B345-929B-0603AB594E54}" dt="2022-04-20T10:05:44.883" v="2333"/>
          <ac:graphicFrameMkLst>
            <pc:docMk/>
            <pc:sldMk cId="207881367" sldId="271"/>
            <ac:graphicFrameMk id="5" creationId="{D0D564A5-F25F-7DCB-55B6-BBBAAFFF39A3}"/>
          </ac:graphicFrameMkLst>
        </pc:graphicFrameChg>
        <pc:graphicFrameChg chg="add del mod">
          <ac:chgData name="李新毅" userId="8f90503c-af94-41d6-864d-d126aecb8bca" providerId="ADAL" clId="{6EE7CFA6-BDB2-B345-929B-0603AB594E54}" dt="2022-04-20T10:06:17.276" v="2342" actId="478"/>
          <ac:graphicFrameMkLst>
            <pc:docMk/>
            <pc:sldMk cId="207881367" sldId="271"/>
            <ac:graphicFrameMk id="6" creationId="{26025D97-7645-75A4-5DA2-778A31377F61}"/>
          </ac:graphicFrameMkLst>
        </pc:graphicFrameChg>
        <pc:graphicFrameChg chg="add del mod">
          <ac:chgData name="李新毅" userId="8f90503c-af94-41d6-864d-d126aecb8bca" providerId="ADAL" clId="{6EE7CFA6-BDB2-B345-929B-0603AB594E54}" dt="2022-04-20T10:06:30.471" v="2344"/>
          <ac:graphicFrameMkLst>
            <pc:docMk/>
            <pc:sldMk cId="207881367" sldId="271"/>
            <ac:graphicFrameMk id="7" creationId="{C7E27688-16FC-3C2B-80BB-23736AB106B4}"/>
          </ac:graphicFrameMkLst>
        </pc:graphicFrameChg>
        <pc:graphicFrameChg chg="add del mod modGraphic">
          <ac:chgData name="李新毅" userId="8f90503c-af94-41d6-864d-d126aecb8bca" providerId="ADAL" clId="{6EE7CFA6-BDB2-B345-929B-0603AB594E54}" dt="2022-04-21T06:21:41.974" v="5788" actId="478"/>
          <ac:graphicFrameMkLst>
            <pc:docMk/>
            <pc:sldMk cId="207881367" sldId="271"/>
            <ac:graphicFrameMk id="8" creationId="{17D676D8-FF12-A150-B488-F4C7E493DAF1}"/>
          </ac:graphicFrameMkLst>
        </pc:graphicFrameChg>
        <pc:graphicFrameChg chg="add mod modGraphic">
          <ac:chgData name="李新毅" userId="8f90503c-af94-41d6-864d-d126aecb8bca" providerId="ADAL" clId="{6EE7CFA6-BDB2-B345-929B-0603AB594E54}" dt="2022-04-21T06:22:14.418" v="5797" actId="207"/>
          <ac:graphicFrameMkLst>
            <pc:docMk/>
            <pc:sldMk cId="207881367" sldId="271"/>
            <ac:graphicFrameMk id="9" creationId="{94881C12-FC79-A4D5-9489-29C80EA9FD66}"/>
          </ac:graphicFrameMkLst>
        </pc:graphicFrameChg>
        <pc:picChg chg="add del mod">
          <ac:chgData name="李新毅" userId="8f90503c-af94-41d6-864d-d126aecb8bca" providerId="ADAL" clId="{6EE7CFA6-BDB2-B345-929B-0603AB594E54}" dt="2022-04-20T09:25:40.655" v="2314" actId="478"/>
          <ac:picMkLst>
            <pc:docMk/>
            <pc:sldMk cId="207881367" sldId="271"/>
            <ac:picMk id="3" creationId="{8E422A98-7821-D8EE-0675-405F198E5E3D}"/>
          </ac:picMkLst>
        </pc:picChg>
      </pc:sldChg>
      <pc:sldChg chg="addSp delSp modSp new mod">
        <pc:chgData name="李新毅" userId="8f90503c-af94-41d6-864d-d126aecb8bca" providerId="ADAL" clId="{6EE7CFA6-BDB2-B345-929B-0603AB594E54}" dt="2022-04-21T06:54:54.022" v="7075" actId="20577"/>
        <pc:sldMkLst>
          <pc:docMk/>
          <pc:sldMk cId="1998174965" sldId="272"/>
        </pc:sldMkLst>
        <pc:spChg chg="mod">
          <ac:chgData name="李新毅" userId="8f90503c-af94-41d6-864d-d126aecb8bca" providerId="ADAL" clId="{6EE7CFA6-BDB2-B345-929B-0603AB594E54}" dt="2022-04-21T06:53:31.989" v="7068" actId="20577"/>
          <ac:spMkLst>
            <pc:docMk/>
            <pc:sldMk cId="1998174965" sldId="272"/>
            <ac:spMk id="2" creationId="{E32E1FE0-3CD3-2355-E7B9-106B957EEF51}"/>
          </ac:spMkLst>
        </pc:spChg>
        <pc:spChg chg="add mod">
          <ac:chgData name="李新毅" userId="8f90503c-af94-41d6-864d-d126aecb8bca" providerId="ADAL" clId="{6EE7CFA6-BDB2-B345-929B-0603AB594E54}" dt="2022-04-21T06:54:54.022" v="7075" actId="20577"/>
          <ac:spMkLst>
            <pc:docMk/>
            <pc:sldMk cId="1998174965" sldId="272"/>
            <ac:spMk id="4" creationId="{9605C371-784C-5CA8-67A4-A8751B620339}"/>
          </ac:spMkLst>
        </pc:spChg>
        <pc:spChg chg="add del mod">
          <ac:chgData name="李新毅" userId="8f90503c-af94-41d6-864d-d126aecb8bca" providerId="ADAL" clId="{6EE7CFA6-BDB2-B345-929B-0603AB594E54}" dt="2022-04-20T10:48:43.111" v="4301"/>
          <ac:spMkLst>
            <pc:docMk/>
            <pc:sldMk cId="1998174965" sldId="272"/>
            <ac:spMk id="6" creationId="{DDB14357-DEEB-D71E-A5B3-3FF887C7C88D}"/>
          </ac:spMkLst>
        </pc:spChg>
        <pc:spChg chg="add del mod">
          <ac:chgData name="李新毅" userId="8f90503c-af94-41d6-864d-d126aecb8bca" providerId="ADAL" clId="{6EE7CFA6-BDB2-B345-929B-0603AB594E54}" dt="2022-04-20T10:48:59.514" v="4305" actId="478"/>
          <ac:spMkLst>
            <pc:docMk/>
            <pc:sldMk cId="1998174965" sldId="272"/>
            <ac:spMk id="7" creationId="{81B06811-1135-2185-96DB-1D008FF3027E}"/>
          </ac:spMkLst>
        </pc:spChg>
        <pc:picChg chg="add del mod">
          <ac:chgData name="李新毅" userId="8f90503c-af94-41d6-864d-d126aecb8bca" providerId="ADAL" clId="{6EE7CFA6-BDB2-B345-929B-0603AB594E54}" dt="2022-04-20T10:14:11.880" v="2641" actId="478"/>
          <ac:picMkLst>
            <pc:docMk/>
            <pc:sldMk cId="1998174965" sldId="272"/>
            <ac:picMk id="3" creationId="{EEB56B8B-53CD-7B44-DA66-3DC24D58F683}"/>
          </ac:picMkLst>
        </pc:picChg>
        <pc:picChg chg="add del mod">
          <ac:chgData name="李新毅" userId="8f90503c-af94-41d6-864d-d126aecb8bca" providerId="ADAL" clId="{6EE7CFA6-BDB2-B345-929B-0603AB594E54}" dt="2022-04-21T06:54:21.746" v="7069" actId="478"/>
          <ac:picMkLst>
            <pc:docMk/>
            <pc:sldMk cId="1998174965" sldId="272"/>
            <ac:picMk id="5" creationId="{A5933BA9-5BC3-B7E6-5140-029474CDB2A6}"/>
          </ac:picMkLst>
        </pc:picChg>
        <pc:picChg chg="add mod">
          <ac:chgData name="李新毅" userId="8f90503c-af94-41d6-864d-d126aecb8bca" providerId="ADAL" clId="{6EE7CFA6-BDB2-B345-929B-0603AB594E54}" dt="2022-04-21T06:54:30.418" v="7072" actId="1076"/>
          <ac:picMkLst>
            <pc:docMk/>
            <pc:sldMk cId="1998174965" sldId="272"/>
            <ac:picMk id="8" creationId="{8A7A7F44-AB92-ECEB-75CD-5E6637877C6A}"/>
          </ac:picMkLst>
        </pc:picChg>
      </pc:sldChg>
      <pc:sldChg chg="addSp modSp new mod">
        <pc:chgData name="李新毅" userId="8f90503c-af94-41d6-864d-d126aecb8bca" providerId="ADAL" clId="{6EE7CFA6-BDB2-B345-929B-0603AB594E54}" dt="2022-04-21T06:55:17.229" v="7098" actId="1076"/>
        <pc:sldMkLst>
          <pc:docMk/>
          <pc:sldMk cId="1637204719" sldId="273"/>
        </pc:sldMkLst>
        <pc:spChg chg="mod">
          <ac:chgData name="李新毅" userId="8f90503c-af94-41d6-864d-d126aecb8bca" providerId="ADAL" clId="{6EE7CFA6-BDB2-B345-929B-0603AB594E54}" dt="2022-04-21T06:55:15.768" v="7097" actId="20577"/>
          <ac:spMkLst>
            <pc:docMk/>
            <pc:sldMk cId="1637204719" sldId="273"/>
            <ac:spMk id="2" creationId="{FF0E7AF5-0DF6-4667-77C0-E31E89EBB817}"/>
          </ac:spMkLst>
        </pc:spChg>
        <pc:spChg chg="add mod">
          <ac:chgData name="李新毅" userId="8f90503c-af94-41d6-864d-d126aecb8bca" providerId="ADAL" clId="{6EE7CFA6-BDB2-B345-929B-0603AB594E54}" dt="2022-04-20T10:16:54.239" v="2824" actId="20577"/>
          <ac:spMkLst>
            <pc:docMk/>
            <pc:sldMk cId="1637204719" sldId="273"/>
            <ac:spMk id="4" creationId="{0C768CFD-4064-9E9E-4D47-E40A955EFE79}"/>
          </ac:spMkLst>
        </pc:spChg>
        <pc:picChg chg="add mod">
          <ac:chgData name="李新毅" userId="8f90503c-af94-41d6-864d-d126aecb8bca" providerId="ADAL" clId="{6EE7CFA6-BDB2-B345-929B-0603AB594E54}" dt="2022-04-21T06:55:17.229" v="7098" actId="1076"/>
          <ac:picMkLst>
            <pc:docMk/>
            <pc:sldMk cId="1637204719" sldId="273"/>
            <ac:picMk id="3" creationId="{562E0E80-F3C9-D8F7-20D2-0305AE294A6B}"/>
          </ac:picMkLst>
        </pc:picChg>
      </pc:sldChg>
      <pc:sldChg chg="addSp delSp modSp new mod ord">
        <pc:chgData name="李新毅" userId="8f90503c-af94-41d6-864d-d126aecb8bca" providerId="ADAL" clId="{6EE7CFA6-BDB2-B345-929B-0603AB594E54}" dt="2022-04-21T06:56:10.724" v="7118" actId="20577"/>
        <pc:sldMkLst>
          <pc:docMk/>
          <pc:sldMk cId="1516636991" sldId="274"/>
        </pc:sldMkLst>
        <pc:spChg chg="mod">
          <ac:chgData name="李新毅" userId="8f90503c-af94-41d6-864d-d126aecb8bca" providerId="ADAL" clId="{6EE7CFA6-BDB2-B345-929B-0603AB594E54}" dt="2022-04-21T06:56:00.827" v="7109" actId="20577"/>
          <ac:spMkLst>
            <pc:docMk/>
            <pc:sldMk cId="1516636991" sldId="274"/>
            <ac:spMk id="2" creationId="{220C63C8-D932-5467-1475-C8E964DD34F5}"/>
          </ac:spMkLst>
        </pc:spChg>
        <pc:spChg chg="add mod">
          <ac:chgData name="李新毅" userId="8f90503c-af94-41d6-864d-d126aecb8bca" providerId="ADAL" clId="{6EE7CFA6-BDB2-B345-929B-0603AB594E54}" dt="2022-04-21T06:56:10.724" v="7118" actId="20577"/>
          <ac:spMkLst>
            <pc:docMk/>
            <pc:sldMk cId="1516636991" sldId="274"/>
            <ac:spMk id="4" creationId="{3431AE28-89F2-82F6-7A5F-A0CEC8FEF965}"/>
          </ac:spMkLst>
        </pc:spChg>
        <pc:spChg chg="add mod">
          <ac:chgData name="李新毅" userId="8f90503c-af94-41d6-864d-d126aecb8bca" providerId="ADAL" clId="{6EE7CFA6-BDB2-B345-929B-0603AB594E54}" dt="2022-04-20T10:19:31.228" v="2906" actId="207"/>
          <ac:spMkLst>
            <pc:docMk/>
            <pc:sldMk cId="1516636991" sldId="274"/>
            <ac:spMk id="5" creationId="{917DB559-FAEF-A5E9-2C6C-D7575405FD4A}"/>
          </ac:spMkLst>
        </pc:spChg>
        <pc:spChg chg="add del mod">
          <ac:chgData name="李新毅" userId="8f90503c-af94-41d6-864d-d126aecb8bca" providerId="ADAL" clId="{6EE7CFA6-BDB2-B345-929B-0603AB594E54}" dt="2022-04-20T10:19:38.684" v="2907" actId="207"/>
          <ac:spMkLst>
            <pc:docMk/>
            <pc:sldMk cId="1516636991" sldId="274"/>
            <ac:spMk id="6" creationId="{7EAC65ED-971A-51F5-E47F-8BDA6BA8C276}"/>
          </ac:spMkLst>
        </pc:spChg>
        <pc:picChg chg="add mod">
          <ac:chgData name="李新毅" userId="8f90503c-af94-41d6-864d-d126aecb8bca" providerId="ADAL" clId="{6EE7CFA6-BDB2-B345-929B-0603AB594E54}" dt="2022-04-20T10:18:17.695" v="2880" actId="1076"/>
          <ac:picMkLst>
            <pc:docMk/>
            <pc:sldMk cId="1516636991" sldId="274"/>
            <ac:picMk id="3" creationId="{EACC5C8D-3200-6D7F-65E4-D9E2DBFB9F0D}"/>
          </ac:picMkLst>
        </pc:picChg>
      </pc:sldChg>
      <pc:sldChg chg="addSp delSp modSp new mod ord modAnim">
        <pc:chgData name="李新毅" userId="8f90503c-af94-41d6-864d-d126aecb8bca" providerId="ADAL" clId="{6EE7CFA6-BDB2-B345-929B-0603AB594E54}" dt="2022-04-21T07:02:47.296" v="7189"/>
        <pc:sldMkLst>
          <pc:docMk/>
          <pc:sldMk cId="2989280379" sldId="275"/>
        </pc:sldMkLst>
        <pc:spChg chg="mod">
          <ac:chgData name="李新毅" userId="8f90503c-af94-41d6-864d-d126aecb8bca" providerId="ADAL" clId="{6EE7CFA6-BDB2-B345-929B-0603AB594E54}" dt="2022-04-21T07:00:06.390" v="7141" actId="20577"/>
          <ac:spMkLst>
            <pc:docMk/>
            <pc:sldMk cId="2989280379" sldId="275"/>
            <ac:spMk id="2" creationId="{2F5E7E81-2469-26B1-833B-7B13F0F32CF6}"/>
          </ac:spMkLst>
        </pc:spChg>
        <pc:spChg chg="add mod">
          <ac:chgData name="李新毅" userId="8f90503c-af94-41d6-864d-d126aecb8bca" providerId="ADAL" clId="{6EE7CFA6-BDB2-B345-929B-0603AB594E54}" dt="2022-04-21T06:57:20.039" v="7126" actId="20577"/>
          <ac:spMkLst>
            <pc:docMk/>
            <pc:sldMk cId="2989280379" sldId="275"/>
            <ac:spMk id="4" creationId="{45BB4E6D-167E-6A97-3ADE-C493B43A9BF8}"/>
          </ac:spMkLst>
        </pc:spChg>
        <pc:picChg chg="add del mod">
          <ac:chgData name="李新毅" userId="8f90503c-af94-41d6-864d-d126aecb8bca" providerId="ADAL" clId="{6EE7CFA6-BDB2-B345-929B-0603AB594E54}" dt="2022-04-21T06:56:57.397" v="7120" actId="478"/>
          <ac:picMkLst>
            <pc:docMk/>
            <pc:sldMk cId="2989280379" sldId="275"/>
            <ac:picMk id="3" creationId="{0511891D-F096-99B8-CAC9-29464F8B01A6}"/>
          </ac:picMkLst>
        </pc:picChg>
        <pc:picChg chg="add mod">
          <ac:chgData name="李新毅" userId="8f90503c-af94-41d6-864d-d126aecb8bca" providerId="ADAL" clId="{6EE7CFA6-BDB2-B345-929B-0603AB594E54}" dt="2022-04-21T06:57:04.186" v="7123" actId="14100"/>
          <ac:picMkLst>
            <pc:docMk/>
            <pc:sldMk cId="2989280379" sldId="275"/>
            <ac:picMk id="5" creationId="{9F43A132-394C-A20A-8853-CBAA0611DEA3}"/>
          </ac:picMkLst>
        </pc:picChg>
        <pc:picChg chg="add mod">
          <ac:chgData name="李新毅" userId="8f90503c-af94-41d6-864d-d126aecb8bca" providerId="ADAL" clId="{6EE7CFA6-BDB2-B345-929B-0603AB594E54}" dt="2022-04-21T07:01:28.329" v="7184" actId="1076"/>
          <ac:picMkLst>
            <pc:docMk/>
            <pc:sldMk cId="2989280379" sldId="275"/>
            <ac:picMk id="6" creationId="{AECDC98F-C318-B0EA-11DC-B92C440B95DD}"/>
          </ac:picMkLst>
        </pc:picChg>
      </pc:sldChg>
      <pc:sldChg chg="addSp modSp new mod ord">
        <pc:chgData name="李新毅" userId="8f90503c-af94-41d6-864d-d126aecb8bca" providerId="ADAL" clId="{6EE7CFA6-BDB2-B345-929B-0603AB594E54}" dt="2022-04-21T07:00:18.241" v="7156" actId="20577"/>
        <pc:sldMkLst>
          <pc:docMk/>
          <pc:sldMk cId="3468356378" sldId="276"/>
        </pc:sldMkLst>
        <pc:spChg chg="mod">
          <ac:chgData name="李新毅" userId="8f90503c-af94-41d6-864d-d126aecb8bca" providerId="ADAL" clId="{6EE7CFA6-BDB2-B345-929B-0603AB594E54}" dt="2022-04-21T07:00:18.241" v="7156" actId="20577"/>
          <ac:spMkLst>
            <pc:docMk/>
            <pc:sldMk cId="3468356378" sldId="276"/>
            <ac:spMk id="2" creationId="{CC70E726-B50E-D344-BC07-F5E50CF9124E}"/>
          </ac:spMkLst>
        </pc:spChg>
        <pc:spChg chg="add mod">
          <ac:chgData name="李新毅" userId="8f90503c-af94-41d6-864d-d126aecb8bca" providerId="ADAL" clId="{6EE7CFA6-BDB2-B345-929B-0603AB594E54}" dt="2022-04-20T10:34:35.062" v="3548" actId="20577"/>
          <ac:spMkLst>
            <pc:docMk/>
            <pc:sldMk cId="3468356378" sldId="276"/>
            <ac:spMk id="4" creationId="{CABD9FC6-5DC1-F092-A74C-7C1916DD70B1}"/>
          </ac:spMkLst>
        </pc:spChg>
        <pc:picChg chg="add mod">
          <ac:chgData name="李新毅" userId="8f90503c-af94-41d6-864d-d126aecb8bca" providerId="ADAL" clId="{6EE7CFA6-BDB2-B345-929B-0603AB594E54}" dt="2022-04-20T10:32:44.742" v="3405" actId="1076"/>
          <ac:picMkLst>
            <pc:docMk/>
            <pc:sldMk cId="3468356378" sldId="276"/>
            <ac:picMk id="3" creationId="{70AC3058-692C-F36A-2621-F46A085AF8D6}"/>
          </ac:picMkLst>
        </pc:picChg>
      </pc:sldChg>
      <pc:sldChg chg="addSp modSp new mod ord">
        <pc:chgData name="李新毅" userId="8f90503c-af94-41d6-864d-d126aecb8bca" providerId="ADAL" clId="{6EE7CFA6-BDB2-B345-929B-0603AB594E54}" dt="2022-04-21T07:00:30.100" v="7179" actId="20577"/>
        <pc:sldMkLst>
          <pc:docMk/>
          <pc:sldMk cId="1399510302" sldId="277"/>
        </pc:sldMkLst>
        <pc:spChg chg="mod">
          <ac:chgData name="李新毅" userId="8f90503c-af94-41d6-864d-d126aecb8bca" providerId="ADAL" clId="{6EE7CFA6-BDB2-B345-929B-0603AB594E54}" dt="2022-04-21T07:00:30.100" v="7179" actId="20577"/>
          <ac:spMkLst>
            <pc:docMk/>
            <pc:sldMk cId="1399510302" sldId="277"/>
            <ac:spMk id="2" creationId="{653F023D-8AE0-5F8F-2B3A-11A4FA5E6014}"/>
          </ac:spMkLst>
        </pc:spChg>
        <pc:spChg chg="add mod">
          <ac:chgData name="李新毅" userId="8f90503c-af94-41d6-864d-d126aecb8bca" providerId="ADAL" clId="{6EE7CFA6-BDB2-B345-929B-0603AB594E54}" dt="2022-04-20T10:35:54.890" v="3681" actId="20577"/>
          <ac:spMkLst>
            <pc:docMk/>
            <pc:sldMk cId="1399510302" sldId="277"/>
            <ac:spMk id="4" creationId="{AC334B94-D180-7447-5816-0A6C2C586937}"/>
          </ac:spMkLst>
        </pc:spChg>
        <pc:picChg chg="add mod">
          <ac:chgData name="李新毅" userId="8f90503c-af94-41d6-864d-d126aecb8bca" providerId="ADAL" clId="{6EE7CFA6-BDB2-B345-929B-0603AB594E54}" dt="2022-04-20T10:35:16.527" v="3566" actId="1076"/>
          <ac:picMkLst>
            <pc:docMk/>
            <pc:sldMk cId="1399510302" sldId="277"/>
            <ac:picMk id="3" creationId="{31199448-8ED5-DA1C-B17D-8A250F2FD9B5}"/>
          </ac:picMkLst>
        </pc:picChg>
      </pc:sldChg>
      <pc:sldChg chg="modSp new del mod">
        <pc:chgData name="李新毅" userId="8f90503c-af94-41d6-864d-d126aecb8bca" providerId="ADAL" clId="{6EE7CFA6-BDB2-B345-929B-0603AB594E54}" dt="2022-04-20T10:37:41.843" v="3718" actId="2696"/>
        <pc:sldMkLst>
          <pc:docMk/>
          <pc:sldMk cId="2379284383" sldId="278"/>
        </pc:sldMkLst>
        <pc:spChg chg="mod">
          <ac:chgData name="李新毅" userId="8f90503c-af94-41d6-864d-d126aecb8bca" providerId="ADAL" clId="{6EE7CFA6-BDB2-B345-929B-0603AB594E54}" dt="2022-04-20T10:37:18.257" v="3713" actId="1076"/>
          <ac:spMkLst>
            <pc:docMk/>
            <pc:sldMk cId="2379284383" sldId="278"/>
            <ac:spMk id="2" creationId="{314ACA57-4214-5157-729D-FA7B89D6DC97}"/>
          </ac:spMkLst>
        </pc:spChg>
      </pc:sldChg>
      <pc:sldChg chg="modSp new mod ord">
        <pc:chgData name="李新毅" userId="8f90503c-af94-41d6-864d-d126aecb8bca" providerId="ADAL" clId="{6EE7CFA6-BDB2-B345-929B-0603AB594E54}" dt="2022-04-21T06:28:46.938" v="6043" actId="20577"/>
        <pc:sldMkLst>
          <pc:docMk/>
          <pc:sldMk cId="2231301819" sldId="279"/>
        </pc:sldMkLst>
        <pc:spChg chg="mod">
          <ac:chgData name="李新毅" userId="8f90503c-af94-41d6-864d-d126aecb8bca" providerId="ADAL" clId="{6EE7CFA6-BDB2-B345-929B-0603AB594E54}" dt="2022-04-21T06:28:46.938" v="6043" actId="20577"/>
          <ac:spMkLst>
            <pc:docMk/>
            <pc:sldMk cId="2231301819" sldId="279"/>
            <ac:spMk id="2" creationId="{481E9143-C7EA-D223-2A0A-47C88309A399}"/>
          </ac:spMkLst>
        </pc:spChg>
        <pc:spChg chg="mod">
          <ac:chgData name="李新毅" userId="8f90503c-af94-41d6-864d-d126aecb8bca" providerId="ADAL" clId="{6EE7CFA6-BDB2-B345-929B-0603AB594E54}" dt="2022-04-20T10:37:51.463" v="3744" actId="20577"/>
          <ac:spMkLst>
            <pc:docMk/>
            <pc:sldMk cId="2231301819" sldId="279"/>
            <ac:spMk id="3" creationId="{72BEEF98-E475-4B2B-E3C0-4223AE44AF16}"/>
          </ac:spMkLst>
        </pc:spChg>
      </pc:sldChg>
      <pc:sldChg chg="modSp new del mod">
        <pc:chgData name="李新毅" userId="8f90503c-af94-41d6-864d-d126aecb8bca" providerId="ADAL" clId="{6EE7CFA6-BDB2-B345-929B-0603AB594E54}" dt="2022-04-21T06:29:03.158" v="6044" actId="2696"/>
        <pc:sldMkLst>
          <pc:docMk/>
          <pc:sldMk cId="3804834804" sldId="280"/>
        </pc:sldMkLst>
        <pc:spChg chg="mod">
          <ac:chgData name="李新毅" userId="8f90503c-af94-41d6-864d-d126aecb8bca" providerId="ADAL" clId="{6EE7CFA6-BDB2-B345-929B-0603AB594E54}" dt="2022-04-20T10:38:17.774" v="3771" actId="20577"/>
          <ac:spMkLst>
            <pc:docMk/>
            <pc:sldMk cId="3804834804" sldId="280"/>
            <ac:spMk id="2" creationId="{9080F816-DE29-FAB8-AE07-F40FA3DDC504}"/>
          </ac:spMkLst>
        </pc:spChg>
        <pc:spChg chg="mod">
          <ac:chgData name="李新毅" userId="8f90503c-af94-41d6-864d-d126aecb8bca" providerId="ADAL" clId="{6EE7CFA6-BDB2-B345-929B-0603AB594E54}" dt="2022-04-20T10:38:19.658" v="3772" actId="20577"/>
          <ac:spMkLst>
            <pc:docMk/>
            <pc:sldMk cId="3804834804" sldId="280"/>
            <ac:spMk id="3" creationId="{4AD15755-2E04-EFD6-43CE-86439691802A}"/>
          </ac:spMkLst>
        </pc:spChg>
        <pc:spChg chg="mod">
          <ac:chgData name="李新毅" userId="8f90503c-af94-41d6-864d-d126aecb8bca" providerId="ADAL" clId="{6EE7CFA6-BDB2-B345-929B-0603AB594E54}" dt="2022-04-20T10:38:08.413" v="3746" actId="20577"/>
          <ac:spMkLst>
            <pc:docMk/>
            <pc:sldMk cId="3804834804" sldId="280"/>
            <ac:spMk id="4" creationId="{E9D92FF3-DBF2-D408-1013-9FCE56D31E2C}"/>
          </ac:spMkLst>
        </pc:spChg>
      </pc:sldChg>
      <pc:sldChg chg="addSp modSp new del mod ord">
        <pc:chgData name="李新毅" userId="8f90503c-af94-41d6-864d-d126aecb8bca" providerId="ADAL" clId="{6EE7CFA6-BDB2-B345-929B-0603AB594E54}" dt="2022-04-21T06:30:08.512" v="6055" actId="2696"/>
        <pc:sldMkLst>
          <pc:docMk/>
          <pc:sldMk cId="3920499433" sldId="281"/>
        </pc:sldMkLst>
        <pc:spChg chg="mod">
          <ac:chgData name="李新毅" userId="8f90503c-af94-41d6-864d-d126aecb8bca" providerId="ADAL" clId="{6EE7CFA6-BDB2-B345-929B-0603AB594E54}" dt="2022-04-20T10:46:22.137" v="4209" actId="20577"/>
          <ac:spMkLst>
            <pc:docMk/>
            <pc:sldMk cId="3920499433" sldId="281"/>
            <ac:spMk id="2" creationId="{B7F9553B-2306-4AE8-ED80-5FB35B61EADE}"/>
          </ac:spMkLst>
        </pc:spChg>
        <pc:spChg chg="add mod">
          <ac:chgData name="李新毅" userId="8f90503c-af94-41d6-864d-d126aecb8bca" providerId="ADAL" clId="{6EE7CFA6-BDB2-B345-929B-0603AB594E54}" dt="2022-04-20T10:46:55.528" v="4287" actId="207"/>
          <ac:spMkLst>
            <pc:docMk/>
            <pc:sldMk cId="3920499433" sldId="281"/>
            <ac:spMk id="8" creationId="{3BDB2234-BB1B-31B2-B3B9-76B2A932AF06}"/>
          </ac:spMkLst>
        </pc:spChg>
        <pc:spChg chg="add mod">
          <ac:chgData name="李新毅" userId="8f90503c-af94-41d6-864d-d126aecb8bca" providerId="ADAL" clId="{6EE7CFA6-BDB2-B345-929B-0603AB594E54}" dt="2022-04-20T10:45:07.837" v="4178" actId="1076"/>
          <ac:spMkLst>
            <pc:docMk/>
            <pc:sldMk cId="3920499433" sldId="281"/>
            <ac:spMk id="9" creationId="{FEE3F3DF-E641-9986-423E-18750F581CEC}"/>
          </ac:spMkLst>
        </pc:spChg>
        <pc:grpChg chg="add mod">
          <ac:chgData name="李新毅" userId="8f90503c-af94-41d6-864d-d126aecb8bca" providerId="ADAL" clId="{6EE7CFA6-BDB2-B345-929B-0603AB594E54}" dt="2022-04-20T10:42:34.197" v="3959" actId="1076"/>
          <ac:grpSpMkLst>
            <pc:docMk/>
            <pc:sldMk cId="3920499433" sldId="281"/>
            <ac:grpSpMk id="6" creationId="{74E65FE6-C3E8-2246-762A-ACE4302698E8}"/>
          </ac:grpSpMkLst>
        </pc:grpChg>
        <pc:grpChg chg="add">
          <ac:chgData name="李新毅" userId="8f90503c-af94-41d6-864d-d126aecb8bca" providerId="ADAL" clId="{6EE7CFA6-BDB2-B345-929B-0603AB594E54}" dt="2022-04-20T10:45:13.233" v="4179" actId="164"/>
          <ac:grpSpMkLst>
            <pc:docMk/>
            <pc:sldMk cId="3920499433" sldId="281"/>
            <ac:grpSpMk id="10" creationId="{9A74B5D6-03EC-840C-1D2A-F28B14937965}"/>
          </ac:grpSpMkLst>
        </pc:grpChg>
        <pc:grpChg chg="add">
          <ac:chgData name="李新毅" userId="8f90503c-af94-41d6-864d-d126aecb8bca" providerId="ADAL" clId="{6EE7CFA6-BDB2-B345-929B-0603AB594E54}" dt="2022-04-20T10:46:08.206" v="4186" actId="164"/>
          <ac:grpSpMkLst>
            <pc:docMk/>
            <pc:sldMk cId="3920499433" sldId="281"/>
            <ac:grpSpMk id="12" creationId="{21A72F53-59DE-39C7-4807-BCFA7C3775D0}"/>
          </ac:grpSpMkLst>
        </pc:grpChg>
        <pc:picChg chg="add mod">
          <ac:chgData name="李新毅" userId="8f90503c-af94-41d6-864d-d126aecb8bca" providerId="ADAL" clId="{6EE7CFA6-BDB2-B345-929B-0603AB594E54}" dt="2022-04-20T10:42:38.833" v="3961" actId="1076"/>
          <ac:picMkLst>
            <pc:docMk/>
            <pc:sldMk cId="3920499433" sldId="281"/>
            <ac:picMk id="3" creationId="{2E21D0FA-C929-4A65-BADE-8917DEF11F38}"/>
          </ac:picMkLst>
        </pc:picChg>
        <pc:picChg chg="add mod">
          <ac:chgData name="李新毅" userId="8f90503c-af94-41d6-864d-d126aecb8bca" providerId="ADAL" clId="{6EE7CFA6-BDB2-B345-929B-0603AB594E54}" dt="2022-04-20T10:40:29.270" v="3905" actId="1076"/>
          <ac:picMkLst>
            <pc:docMk/>
            <pc:sldMk cId="3920499433" sldId="281"/>
            <ac:picMk id="4" creationId="{1AFEBD33-2A55-B85F-EBDE-91543A0491E0}"/>
          </ac:picMkLst>
        </pc:picChg>
        <pc:picChg chg="add mod">
          <ac:chgData name="李新毅" userId="8f90503c-af94-41d6-864d-d126aecb8bca" providerId="ADAL" clId="{6EE7CFA6-BDB2-B345-929B-0603AB594E54}" dt="2022-04-20T10:40:42.518" v="3909" actId="1038"/>
          <ac:picMkLst>
            <pc:docMk/>
            <pc:sldMk cId="3920499433" sldId="281"/>
            <ac:picMk id="5" creationId="{D358A62D-878D-7AF7-A014-1EF4826C5439}"/>
          </ac:picMkLst>
        </pc:picChg>
        <pc:picChg chg="add mod">
          <ac:chgData name="李新毅" userId="8f90503c-af94-41d6-864d-d126aecb8bca" providerId="ADAL" clId="{6EE7CFA6-BDB2-B345-929B-0603AB594E54}" dt="2022-04-20T10:42:22.890" v="3939" actId="1036"/>
          <ac:picMkLst>
            <pc:docMk/>
            <pc:sldMk cId="3920499433" sldId="281"/>
            <ac:picMk id="7" creationId="{3484BA9C-2EF8-AE67-9D0F-38897D7DE117}"/>
          </ac:picMkLst>
        </pc:picChg>
        <pc:picChg chg="add mod">
          <ac:chgData name="李新毅" userId="8f90503c-af94-41d6-864d-d126aecb8bca" providerId="ADAL" clId="{6EE7CFA6-BDB2-B345-929B-0603AB594E54}" dt="2022-04-20T10:45:57.750" v="4185" actId="1076"/>
          <ac:picMkLst>
            <pc:docMk/>
            <pc:sldMk cId="3920499433" sldId="281"/>
            <ac:picMk id="11" creationId="{F03B70E8-C941-2E99-746A-7B600603D502}"/>
          </ac:picMkLst>
        </pc:picChg>
      </pc:sldChg>
      <pc:sldChg chg="modSp new del mod">
        <pc:chgData name="李新毅" userId="8f90503c-af94-41d6-864d-d126aecb8bca" providerId="ADAL" clId="{6EE7CFA6-BDB2-B345-929B-0603AB594E54}" dt="2022-04-21T06:30:32.318" v="6068" actId="2696"/>
        <pc:sldMkLst>
          <pc:docMk/>
          <pc:sldMk cId="4085767334" sldId="282"/>
        </pc:sldMkLst>
        <pc:spChg chg="mod">
          <ac:chgData name="李新毅" userId="8f90503c-af94-41d6-864d-d126aecb8bca" providerId="ADAL" clId="{6EE7CFA6-BDB2-B345-929B-0603AB594E54}" dt="2022-04-20T10:49:54.439" v="4333" actId="20577"/>
          <ac:spMkLst>
            <pc:docMk/>
            <pc:sldMk cId="4085767334" sldId="282"/>
            <ac:spMk id="2" creationId="{7C0A9660-170E-3665-546B-79E772C4523B}"/>
          </ac:spMkLst>
        </pc:spChg>
        <pc:spChg chg="mod">
          <ac:chgData name="李新毅" userId="8f90503c-af94-41d6-864d-d126aecb8bca" providerId="ADAL" clId="{6EE7CFA6-BDB2-B345-929B-0603AB594E54}" dt="2022-04-20T10:49:55.960" v="4334" actId="20577"/>
          <ac:spMkLst>
            <pc:docMk/>
            <pc:sldMk cId="4085767334" sldId="282"/>
            <ac:spMk id="3" creationId="{A53758BF-1EB5-7EEE-594A-47968D127D18}"/>
          </ac:spMkLst>
        </pc:spChg>
        <pc:spChg chg="mod">
          <ac:chgData name="李新毅" userId="8f90503c-af94-41d6-864d-d126aecb8bca" providerId="ADAL" clId="{6EE7CFA6-BDB2-B345-929B-0603AB594E54}" dt="2022-04-20T10:49:40.875" v="4314" actId="20577"/>
          <ac:spMkLst>
            <pc:docMk/>
            <pc:sldMk cId="4085767334" sldId="282"/>
            <ac:spMk id="4" creationId="{0D122F73-96BA-8954-A356-01B691187BD1}"/>
          </ac:spMkLst>
        </pc:spChg>
      </pc:sldChg>
      <pc:sldChg chg="addSp delSp modSp new mod ord modAnim">
        <pc:chgData name="李新毅" userId="8f90503c-af94-41d6-864d-d126aecb8bca" providerId="ADAL" clId="{6EE7CFA6-BDB2-B345-929B-0603AB594E54}" dt="2022-04-21T06:38:52.424" v="6157" actId="20577"/>
        <pc:sldMkLst>
          <pc:docMk/>
          <pc:sldMk cId="680300428" sldId="283"/>
        </pc:sldMkLst>
        <pc:spChg chg="mod">
          <ac:chgData name="李新毅" userId="8f90503c-af94-41d6-864d-d126aecb8bca" providerId="ADAL" clId="{6EE7CFA6-BDB2-B345-929B-0603AB594E54}" dt="2022-04-21T06:30:19.543" v="6066" actId="20577"/>
          <ac:spMkLst>
            <pc:docMk/>
            <pc:sldMk cId="680300428" sldId="283"/>
            <ac:spMk id="2" creationId="{E49679F2-CECB-D1B8-4C7E-918EEBE310AE}"/>
          </ac:spMkLst>
        </pc:spChg>
        <pc:spChg chg="add mod">
          <ac:chgData name="李新毅" userId="8f90503c-af94-41d6-864d-d126aecb8bca" providerId="ADAL" clId="{6EE7CFA6-BDB2-B345-929B-0603AB594E54}" dt="2022-04-21T06:38:52.424" v="6157" actId="20577"/>
          <ac:spMkLst>
            <pc:docMk/>
            <pc:sldMk cId="680300428" sldId="283"/>
            <ac:spMk id="5" creationId="{13C4A228-2A68-8C91-7DF7-B20D94B6C3B1}"/>
          </ac:spMkLst>
        </pc:spChg>
        <pc:spChg chg="add mod">
          <ac:chgData name="李新毅" userId="8f90503c-af94-41d6-864d-d126aecb8bca" providerId="ADAL" clId="{6EE7CFA6-BDB2-B345-929B-0603AB594E54}" dt="2022-04-21T06:33:41.682" v="6117" actId="113"/>
          <ac:spMkLst>
            <pc:docMk/>
            <pc:sldMk cId="680300428" sldId="283"/>
            <ac:spMk id="9" creationId="{A530F212-6C07-EBDB-9AB6-7E07607D2D51}"/>
          </ac:spMkLst>
        </pc:spChg>
        <pc:spChg chg="add mod">
          <ac:chgData name="李新毅" userId="8f90503c-af94-41d6-864d-d126aecb8bca" providerId="ADAL" clId="{6EE7CFA6-BDB2-B345-929B-0603AB594E54}" dt="2022-04-21T06:33:54.423" v="6127" actId="20577"/>
          <ac:spMkLst>
            <pc:docMk/>
            <pc:sldMk cId="680300428" sldId="283"/>
            <ac:spMk id="10" creationId="{084333EB-9B8C-C15B-5B01-EFD67D07BF7C}"/>
          </ac:spMkLst>
        </pc:spChg>
        <pc:spChg chg="add mod">
          <ac:chgData name="李新毅" userId="8f90503c-af94-41d6-864d-d126aecb8bca" providerId="ADAL" clId="{6EE7CFA6-BDB2-B345-929B-0603AB594E54}" dt="2022-04-21T06:36:54.682" v="6152" actId="692"/>
          <ac:spMkLst>
            <pc:docMk/>
            <pc:sldMk cId="680300428" sldId="283"/>
            <ac:spMk id="11" creationId="{81BD6D33-19A0-6928-21D8-E12F23048135}"/>
          </ac:spMkLst>
        </pc:spChg>
        <pc:spChg chg="add mod">
          <ac:chgData name="李新毅" userId="8f90503c-af94-41d6-864d-d126aecb8bca" providerId="ADAL" clId="{6EE7CFA6-BDB2-B345-929B-0603AB594E54}" dt="2022-04-21T06:36:44.033" v="6146" actId="692"/>
          <ac:spMkLst>
            <pc:docMk/>
            <pc:sldMk cId="680300428" sldId="283"/>
            <ac:spMk id="12" creationId="{8A6CE338-F4E3-F184-F6BA-6464D4C8D1CF}"/>
          </ac:spMkLst>
        </pc:spChg>
        <pc:picChg chg="add del mod">
          <ac:chgData name="李新毅" userId="8f90503c-af94-41d6-864d-d126aecb8bca" providerId="ADAL" clId="{6EE7CFA6-BDB2-B345-929B-0603AB594E54}" dt="2022-04-21T06:32:09.887" v="6073" actId="478"/>
          <ac:picMkLst>
            <pc:docMk/>
            <pc:sldMk cId="680300428" sldId="283"/>
            <ac:picMk id="3" creationId="{DDD5C344-6D9E-A2D2-DBED-B39BA380EC70}"/>
          </ac:picMkLst>
        </pc:picChg>
        <pc:picChg chg="add del mod">
          <ac:chgData name="李新毅" userId="8f90503c-af94-41d6-864d-d126aecb8bca" providerId="ADAL" clId="{6EE7CFA6-BDB2-B345-929B-0603AB594E54}" dt="2022-04-21T06:32:09.887" v="6073" actId="478"/>
          <ac:picMkLst>
            <pc:docMk/>
            <pc:sldMk cId="680300428" sldId="283"/>
            <ac:picMk id="4" creationId="{DB84DD43-2528-936D-9D12-352BD82B6BF0}"/>
          </ac:picMkLst>
        </pc:picChg>
        <pc:picChg chg="add mod">
          <ac:chgData name="李新毅" userId="8f90503c-af94-41d6-864d-d126aecb8bca" providerId="ADAL" clId="{6EE7CFA6-BDB2-B345-929B-0603AB594E54}" dt="2022-04-21T06:38:40.030" v="6156" actId="167"/>
          <ac:picMkLst>
            <pc:docMk/>
            <pc:sldMk cId="680300428" sldId="283"/>
            <ac:picMk id="6" creationId="{342997CD-7172-C454-4FE3-FE3769D354F9}"/>
          </ac:picMkLst>
        </pc:picChg>
        <pc:picChg chg="add mod">
          <ac:chgData name="李新毅" userId="8f90503c-af94-41d6-864d-d126aecb8bca" providerId="ADAL" clId="{6EE7CFA6-BDB2-B345-929B-0603AB594E54}" dt="2022-04-21T06:33:18.747" v="6092" actId="1076"/>
          <ac:picMkLst>
            <pc:docMk/>
            <pc:sldMk cId="680300428" sldId="283"/>
            <ac:picMk id="7" creationId="{82C36E2D-A520-2E84-8F5B-1C55DAE7F41C}"/>
          </ac:picMkLst>
        </pc:picChg>
        <pc:picChg chg="add mod">
          <ac:chgData name="李新毅" userId="8f90503c-af94-41d6-864d-d126aecb8bca" providerId="ADAL" clId="{6EE7CFA6-BDB2-B345-929B-0603AB594E54}" dt="2022-04-21T06:33:16.530" v="6091" actId="1076"/>
          <ac:picMkLst>
            <pc:docMk/>
            <pc:sldMk cId="680300428" sldId="283"/>
            <ac:picMk id="8" creationId="{2072E952-3D34-12D0-44FA-57E3CE8CD182}"/>
          </ac:picMkLst>
        </pc:picChg>
      </pc:sldChg>
      <pc:sldChg chg="addSp modSp new del mod">
        <pc:chgData name="李新毅" userId="8f90503c-af94-41d6-864d-d126aecb8bca" providerId="ADAL" clId="{6EE7CFA6-BDB2-B345-929B-0603AB594E54}" dt="2022-04-21T06:30:29.525" v="6067" actId="2696"/>
        <pc:sldMkLst>
          <pc:docMk/>
          <pc:sldMk cId="3609455046" sldId="284"/>
        </pc:sldMkLst>
        <pc:spChg chg="mod">
          <ac:chgData name="李新毅" userId="8f90503c-af94-41d6-864d-d126aecb8bca" providerId="ADAL" clId="{6EE7CFA6-BDB2-B345-929B-0603AB594E54}" dt="2022-04-20T11:06:10.607" v="4712" actId="20577"/>
          <ac:spMkLst>
            <pc:docMk/>
            <pc:sldMk cId="3609455046" sldId="284"/>
            <ac:spMk id="2" creationId="{04605559-1CA3-7DEF-6851-6934C8C44DE2}"/>
          </ac:spMkLst>
        </pc:spChg>
        <pc:spChg chg="add mod">
          <ac:chgData name="李新毅" userId="8f90503c-af94-41d6-864d-d126aecb8bca" providerId="ADAL" clId="{6EE7CFA6-BDB2-B345-929B-0603AB594E54}" dt="2022-04-20T11:08:35.316" v="4777" actId="1076"/>
          <ac:spMkLst>
            <pc:docMk/>
            <pc:sldMk cId="3609455046" sldId="284"/>
            <ac:spMk id="4" creationId="{98C2725E-1B5D-DFD3-22A4-968B82D72559}"/>
          </ac:spMkLst>
        </pc:spChg>
        <pc:picChg chg="add mod">
          <ac:chgData name="李新毅" userId="8f90503c-af94-41d6-864d-d126aecb8bca" providerId="ADAL" clId="{6EE7CFA6-BDB2-B345-929B-0603AB594E54}" dt="2022-04-20T11:07:44.649" v="4714" actId="1076"/>
          <ac:picMkLst>
            <pc:docMk/>
            <pc:sldMk cId="3609455046" sldId="284"/>
            <ac:picMk id="3" creationId="{36C88E1D-6600-0820-8880-FF2CF8EBD18F}"/>
          </ac:picMkLst>
        </pc:picChg>
      </pc:sldChg>
      <pc:sldChg chg="modSp new del mod">
        <pc:chgData name="李新毅" userId="8f90503c-af94-41d6-864d-d126aecb8bca" providerId="ADAL" clId="{6EE7CFA6-BDB2-B345-929B-0603AB594E54}" dt="2022-04-21T06:42:26.417" v="6197" actId="2696"/>
        <pc:sldMkLst>
          <pc:docMk/>
          <pc:sldMk cId="1425946686" sldId="285"/>
        </pc:sldMkLst>
        <pc:spChg chg="mod">
          <ac:chgData name="李新毅" userId="8f90503c-af94-41d6-864d-d126aecb8bca" providerId="ADAL" clId="{6EE7CFA6-BDB2-B345-929B-0603AB594E54}" dt="2022-04-20T11:15:18.587" v="5172" actId="20577"/>
          <ac:spMkLst>
            <pc:docMk/>
            <pc:sldMk cId="1425946686" sldId="285"/>
            <ac:spMk id="2" creationId="{B1FBB1E5-7F44-AD36-D1A4-F7942587DC59}"/>
          </ac:spMkLst>
        </pc:spChg>
        <pc:spChg chg="mod">
          <ac:chgData name="李新毅" userId="8f90503c-af94-41d6-864d-d126aecb8bca" providerId="ADAL" clId="{6EE7CFA6-BDB2-B345-929B-0603AB594E54}" dt="2022-04-20T11:09:12.260" v="4801" actId="20577"/>
          <ac:spMkLst>
            <pc:docMk/>
            <pc:sldMk cId="1425946686" sldId="285"/>
            <ac:spMk id="3" creationId="{B1665BA6-208F-F82C-138B-9CBA81348C53}"/>
          </ac:spMkLst>
        </pc:spChg>
        <pc:spChg chg="mod">
          <ac:chgData name="李新毅" userId="8f90503c-af94-41d6-864d-d126aecb8bca" providerId="ADAL" clId="{6EE7CFA6-BDB2-B345-929B-0603AB594E54}" dt="2022-04-20T11:09:03.628" v="4781" actId="20577"/>
          <ac:spMkLst>
            <pc:docMk/>
            <pc:sldMk cId="1425946686" sldId="285"/>
            <ac:spMk id="4" creationId="{9DE57F10-DCA9-FAEF-77DC-91FE7199A8CB}"/>
          </ac:spMkLst>
        </pc:spChg>
      </pc:sldChg>
      <pc:sldChg chg="new del">
        <pc:chgData name="李新毅" userId="8f90503c-af94-41d6-864d-d126aecb8bca" providerId="ADAL" clId="{6EE7CFA6-BDB2-B345-929B-0603AB594E54}" dt="2022-04-20T11:08:56.279" v="4779" actId="2696"/>
        <pc:sldMkLst>
          <pc:docMk/>
          <pc:sldMk cId="1553976277" sldId="285"/>
        </pc:sldMkLst>
      </pc:sldChg>
      <pc:sldChg chg="addSp delSp modSp new mod ord modAnim">
        <pc:chgData name="李新毅" userId="8f90503c-af94-41d6-864d-d126aecb8bca" providerId="ADAL" clId="{6EE7CFA6-BDB2-B345-929B-0603AB594E54}" dt="2022-04-21T06:43:34.424" v="6217" actId="207"/>
        <pc:sldMkLst>
          <pc:docMk/>
          <pc:sldMk cId="2886306808" sldId="286"/>
        </pc:sldMkLst>
        <pc:spChg chg="mod">
          <ac:chgData name="李新毅" userId="8f90503c-af94-41d6-864d-d126aecb8bca" providerId="ADAL" clId="{6EE7CFA6-BDB2-B345-929B-0603AB594E54}" dt="2022-04-21T06:42:43.843" v="6204" actId="20577"/>
          <ac:spMkLst>
            <pc:docMk/>
            <pc:sldMk cId="2886306808" sldId="286"/>
            <ac:spMk id="2" creationId="{C0803A20-8E24-52D3-7442-D95E6A0B83E3}"/>
          </ac:spMkLst>
        </pc:spChg>
        <pc:spChg chg="add mod">
          <ac:chgData name="李新毅" userId="8f90503c-af94-41d6-864d-d126aecb8bca" providerId="ADAL" clId="{6EE7CFA6-BDB2-B345-929B-0603AB594E54}" dt="2022-04-21T06:43:34.424" v="6217" actId="207"/>
          <ac:spMkLst>
            <pc:docMk/>
            <pc:sldMk cId="2886306808" sldId="286"/>
            <ac:spMk id="3" creationId="{A3A474F8-982B-12B7-9ABA-48B0D027B49B}"/>
          </ac:spMkLst>
        </pc:spChg>
        <pc:spChg chg="add mod">
          <ac:chgData name="李新毅" userId="8f90503c-af94-41d6-864d-d126aecb8bca" providerId="ADAL" clId="{6EE7CFA6-BDB2-B345-929B-0603AB594E54}" dt="2022-04-21T06:41:16.610" v="6193" actId="207"/>
          <ac:spMkLst>
            <pc:docMk/>
            <pc:sldMk cId="2886306808" sldId="286"/>
            <ac:spMk id="9" creationId="{DA9A65A1-8A02-9F15-75AE-960DD4CA30F1}"/>
          </ac:spMkLst>
        </pc:spChg>
        <pc:picChg chg="add del mod">
          <ac:chgData name="李新毅" userId="8f90503c-af94-41d6-864d-d126aecb8bca" providerId="ADAL" clId="{6EE7CFA6-BDB2-B345-929B-0603AB594E54}" dt="2022-04-21T06:40:14.800" v="6178" actId="478"/>
          <ac:picMkLst>
            <pc:docMk/>
            <pc:sldMk cId="2886306808" sldId="286"/>
            <ac:picMk id="4" creationId="{C3EE2AF9-1EE6-2030-464B-6F51FCEB9218}"/>
          </ac:picMkLst>
        </pc:picChg>
        <pc:picChg chg="add del mod">
          <ac:chgData name="李新毅" userId="8f90503c-af94-41d6-864d-d126aecb8bca" providerId="ADAL" clId="{6EE7CFA6-BDB2-B345-929B-0603AB594E54}" dt="2022-04-20T11:13:08.648" v="5031" actId="478"/>
          <ac:picMkLst>
            <pc:docMk/>
            <pc:sldMk cId="2886306808" sldId="286"/>
            <ac:picMk id="5" creationId="{0E9D13D2-3033-6393-0947-314897C5775D}"/>
          </ac:picMkLst>
        </pc:picChg>
        <pc:picChg chg="add mod">
          <ac:chgData name="李新毅" userId="8f90503c-af94-41d6-864d-d126aecb8bca" providerId="ADAL" clId="{6EE7CFA6-BDB2-B345-929B-0603AB594E54}" dt="2022-04-21T06:40:38.259" v="6185" actId="1076"/>
          <ac:picMkLst>
            <pc:docMk/>
            <pc:sldMk cId="2886306808" sldId="286"/>
            <ac:picMk id="6" creationId="{B136739B-7BAD-1E92-7A39-231E1A5DFFBF}"/>
          </ac:picMkLst>
        </pc:picChg>
        <pc:picChg chg="add mod">
          <ac:chgData name="李新毅" userId="8f90503c-af94-41d6-864d-d126aecb8bca" providerId="ADAL" clId="{6EE7CFA6-BDB2-B345-929B-0603AB594E54}" dt="2022-04-21T06:40:41.024" v="6186" actId="1076"/>
          <ac:picMkLst>
            <pc:docMk/>
            <pc:sldMk cId="2886306808" sldId="286"/>
            <ac:picMk id="7" creationId="{62DCF5F4-766C-E724-D586-0BEDFD71908A}"/>
          </ac:picMkLst>
        </pc:picChg>
        <pc:picChg chg="add mod">
          <ac:chgData name="李新毅" userId="8f90503c-af94-41d6-864d-d126aecb8bca" providerId="ADAL" clId="{6EE7CFA6-BDB2-B345-929B-0603AB594E54}" dt="2022-04-21T06:41:26.145" v="6194" actId="167"/>
          <ac:picMkLst>
            <pc:docMk/>
            <pc:sldMk cId="2886306808" sldId="286"/>
            <ac:picMk id="8" creationId="{B0446124-D61C-B26D-6791-CBCA464A13A2}"/>
          </ac:picMkLst>
        </pc:picChg>
      </pc:sldChg>
      <pc:sldChg chg="modSp new del mod">
        <pc:chgData name="李新毅" userId="8f90503c-af94-41d6-864d-d126aecb8bca" providerId="ADAL" clId="{6EE7CFA6-BDB2-B345-929B-0603AB594E54}" dt="2022-04-21T06:42:24.565" v="6196" actId="2696"/>
        <pc:sldMkLst>
          <pc:docMk/>
          <pc:sldMk cId="1405814520" sldId="287"/>
        </pc:sldMkLst>
        <pc:spChg chg="mod">
          <ac:chgData name="李新毅" userId="8f90503c-af94-41d6-864d-d126aecb8bca" providerId="ADAL" clId="{6EE7CFA6-BDB2-B345-929B-0603AB594E54}" dt="2022-04-20T11:15:25.133" v="5193" actId="20577"/>
          <ac:spMkLst>
            <pc:docMk/>
            <pc:sldMk cId="1405814520" sldId="287"/>
            <ac:spMk id="2" creationId="{AD12BA7F-2845-22EE-1D7B-B4605EF9F7C7}"/>
          </ac:spMkLst>
        </pc:spChg>
        <pc:spChg chg="mod">
          <ac:chgData name="李新毅" userId="8f90503c-af94-41d6-864d-d126aecb8bca" providerId="ADAL" clId="{6EE7CFA6-BDB2-B345-929B-0603AB594E54}" dt="2022-04-20T11:15:28.538" v="5194" actId="20577"/>
          <ac:spMkLst>
            <pc:docMk/>
            <pc:sldMk cId="1405814520" sldId="287"/>
            <ac:spMk id="3" creationId="{C0DC7C45-DE12-3407-9A56-081246765771}"/>
          </ac:spMkLst>
        </pc:spChg>
        <pc:spChg chg="mod">
          <ac:chgData name="李新毅" userId="8f90503c-af94-41d6-864d-d126aecb8bca" providerId="ADAL" clId="{6EE7CFA6-BDB2-B345-929B-0603AB594E54}" dt="2022-04-20T11:15:09.223" v="5164" actId="20577"/>
          <ac:spMkLst>
            <pc:docMk/>
            <pc:sldMk cId="1405814520" sldId="287"/>
            <ac:spMk id="4" creationId="{B982641D-1169-F218-480E-BF5362ED568A}"/>
          </ac:spMkLst>
        </pc:spChg>
      </pc:sldChg>
      <pc:sldChg chg="addSp delSp modSp new mod ord">
        <pc:chgData name="李新毅" userId="8f90503c-af94-41d6-864d-d126aecb8bca" providerId="ADAL" clId="{6EE7CFA6-BDB2-B345-929B-0603AB594E54}" dt="2022-04-21T06:44:28.058" v="6223" actId="1076"/>
        <pc:sldMkLst>
          <pc:docMk/>
          <pc:sldMk cId="1719551238" sldId="288"/>
        </pc:sldMkLst>
        <pc:spChg chg="mod">
          <ac:chgData name="李新毅" userId="8f90503c-af94-41d6-864d-d126aecb8bca" providerId="ADAL" clId="{6EE7CFA6-BDB2-B345-929B-0603AB594E54}" dt="2022-04-21T06:42:51.594" v="6216" actId="20577"/>
          <ac:spMkLst>
            <pc:docMk/>
            <pc:sldMk cId="1719551238" sldId="288"/>
            <ac:spMk id="2" creationId="{0E38773A-F9A9-B543-9E84-4C05007F27DF}"/>
          </ac:spMkLst>
        </pc:spChg>
        <pc:spChg chg="add mod">
          <ac:chgData name="李新毅" userId="8f90503c-af94-41d6-864d-d126aecb8bca" providerId="ADAL" clId="{6EE7CFA6-BDB2-B345-929B-0603AB594E54}" dt="2022-04-20T13:22:28.689" v="5450" actId="207"/>
          <ac:spMkLst>
            <pc:docMk/>
            <pc:sldMk cId="1719551238" sldId="288"/>
            <ac:spMk id="4" creationId="{CA90F6A2-0A68-1DBF-2AA8-6EC98C13747E}"/>
          </ac:spMkLst>
        </pc:spChg>
        <pc:picChg chg="add del mod">
          <ac:chgData name="李新毅" userId="8f90503c-af94-41d6-864d-d126aecb8bca" providerId="ADAL" clId="{6EE7CFA6-BDB2-B345-929B-0603AB594E54}" dt="2022-04-21T06:44:18.636" v="6218" actId="478"/>
          <ac:picMkLst>
            <pc:docMk/>
            <pc:sldMk cId="1719551238" sldId="288"/>
            <ac:picMk id="3" creationId="{E8719FB3-F264-E8CF-CA63-AEEE5D578F89}"/>
          </ac:picMkLst>
        </pc:picChg>
        <pc:picChg chg="add mod">
          <ac:chgData name="李新毅" userId="8f90503c-af94-41d6-864d-d126aecb8bca" providerId="ADAL" clId="{6EE7CFA6-BDB2-B345-929B-0603AB594E54}" dt="2022-04-21T06:44:28.058" v="6223" actId="1076"/>
          <ac:picMkLst>
            <pc:docMk/>
            <pc:sldMk cId="1719551238" sldId="288"/>
            <ac:picMk id="5" creationId="{C4FF8152-8457-91B5-44F8-592E409E531D}"/>
          </ac:picMkLst>
        </pc:picChg>
      </pc:sldChg>
      <pc:sldChg chg="addSp modSp new del mod">
        <pc:chgData name="李新毅" userId="8f90503c-af94-41d6-864d-d126aecb8bca" providerId="ADAL" clId="{6EE7CFA6-BDB2-B345-929B-0603AB594E54}" dt="2022-04-21T06:22:50.011" v="5799" actId="2696"/>
        <pc:sldMkLst>
          <pc:docMk/>
          <pc:sldMk cId="79394710" sldId="289"/>
        </pc:sldMkLst>
        <pc:spChg chg="mod">
          <ac:chgData name="李新毅" userId="8f90503c-af94-41d6-864d-d126aecb8bca" providerId="ADAL" clId="{6EE7CFA6-BDB2-B345-929B-0603AB594E54}" dt="2022-04-21T06:22:33.367" v="5798" actId="1076"/>
          <ac:spMkLst>
            <pc:docMk/>
            <pc:sldMk cId="79394710" sldId="289"/>
            <ac:spMk id="2" creationId="{5C4DA40C-760F-2D90-C86A-D15EE48267C3}"/>
          </ac:spMkLst>
        </pc:spChg>
        <pc:spChg chg="add mod">
          <ac:chgData name="李新毅" userId="8f90503c-af94-41d6-864d-d126aecb8bca" providerId="ADAL" clId="{6EE7CFA6-BDB2-B345-929B-0603AB594E54}" dt="2022-04-21T06:22:33.367" v="5798" actId="1076"/>
          <ac:spMkLst>
            <pc:docMk/>
            <pc:sldMk cId="79394710" sldId="289"/>
            <ac:spMk id="3" creationId="{B5A71325-BA63-E20A-BA19-155C2D8D5E48}"/>
          </ac:spMkLst>
        </pc:spChg>
      </pc:sldChg>
      <pc:sldChg chg="addSp delSp modSp new mod">
        <pc:chgData name="李新毅" userId="8f90503c-af94-41d6-864d-d126aecb8bca" providerId="ADAL" clId="{6EE7CFA6-BDB2-B345-929B-0603AB594E54}" dt="2022-04-21T06:29:53.714" v="6054" actId="1076"/>
        <pc:sldMkLst>
          <pc:docMk/>
          <pc:sldMk cId="141419553" sldId="289"/>
        </pc:sldMkLst>
        <pc:spChg chg="mod">
          <ac:chgData name="李新毅" userId="8f90503c-af94-41d6-864d-d126aecb8bca" providerId="ADAL" clId="{6EE7CFA6-BDB2-B345-929B-0603AB594E54}" dt="2022-04-21T06:23:03.653" v="5814" actId="20577"/>
          <ac:spMkLst>
            <pc:docMk/>
            <pc:sldMk cId="141419553" sldId="289"/>
            <ac:spMk id="2" creationId="{5326D5D9-B303-391B-F535-C99DB405D0F0}"/>
          </ac:spMkLst>
        </pc:spChg>
        <pc:spChg chg="add mod">
          <ac:chgData name="李新毅" userId="8f90503c-af94-41d6-864d-d126aecb8bca" providerId="ADAL" clId="{6EE7CFA6-BDB2-B345-929B-0603AB594E54}" dt="2022-04-21T06:25:19.492" v="5881" actId="20577"/>
          <ac:spMkLst>
            <pc:docMk/>
            <pc:sldMk cId="141419553" sldId="289"/>
            <ac:spMk id="3" creationId="{83FD8351-8A6D-0CD0-0AA2-9C965DE3896A}"/>
          </ac:spMkLst>
        </pc:spChg>
        <pc:spChg chg="add del mod">
          <ac:chgData name="李新毅" userId="8f90503c-af94-41d6-864d-d126aecb8bca" providerId="ADAL" clId="{6EE7CFA6-BDB2-B345-929B-0603AB594E54}" dt="2022-04-21T06:23:51.982" v="5820" actId="478"/>
          <ac:spMkLst>
            <pc:docMk/>
            <pc:sldMk cId="141419553" sldId="289"/>
            <ac:spMk id="4" creationId="{BA05F7D7-8BB6-6E45-011B-5F8F1123E5DA}"/>
          </ac:spMkLst>
        </pc:spChg>
        <pc:spChg chg="add del mod">
          <ac:chgData name="李新毅" userId="8f90503c-af94-41d6-864d-d126aecb8bca" providerId="ADAL" clId="{6EE7CFA6-BDB2-B345-929B-0603AB594E54}" dt="2022-04-21T06:23:54.897" v="5822" actId="478"/>
          <ac:spMkLst>
            <pc:docMk/>
            <pc:sldMk cId="141419553" sldId="289"/>
            <ac:spMk id="5" creationId="{82DE23F0-5AF7-7644-E7A7-65900A4873B0}"/>
          </ac:spMkLst>
        </pc:spChg>
        <pc:spChg chg="add mod">
          <ac:chgData name="李新毅" userId="8f90503c-af94-41d6-864d-d126aecb8bca" providerId="ADAL" clId="{6EE7CFA6-BDB2-B345-929B-0603AB594E54}" dt="2022-04-21T06:25:34.810" v="5889" actId="20577"/>
          <ac:spMkLst>
            <pc:docMk/>
            <pc:sldMk cId="141419553" sldId="289"/>
            <ac:spMk id="6" creationId="{0DCDC7F1-4BCD-3DD6-CF45-229332497CB9}"/>
          </ac:spMkLst>
        </pc:spChg>
        <pc:spChg chg="add del mod">
          <ac:chgData name="李新毅" userId="8f90503c-af94-41d6-864d-d126aecb8bca" providerId="ADAL" clId="{6EE7CFA6-BDB2-B345-929B-0603AB594E54}" dt="2022-04-21T06:25:10.309" v="5879"/>
          <ac:spMkLst>
            <pc:docMk/>
            <pc:sldMk cId="141419553" sldId="289"/>
            <ac:spMk id="7" creationId="{24141BBD-15AD-6323-BFD8-E04578DB7052}"/>
          </ac:spMkLst>
        </pc:spChg>
        <pc:spChg chg="add del mod">
          <ac:chgData name="李新毅" userId="8f90503c-af94-41d6-864d-d126aecb8bca" providerId="ADAL" clId="{6EE7CFA6-BDB2-B345-929B-0603AB594E54}" dt="2022-04-21T06:25:20.547" v="5883"/>
          <ac:spMkLst>
            <pc:docMk/>
            <pc:sldMk cId="141419553" sldId="289"/>
            <ac:spMk id="8" creationId="{CC7145A9-8338-51C3-0227-698750036D0B}"/>
          </ac:spMkLst>
        </pc:spChg>
        <pc:spChg chg="add mod">
          <ac:chgData name="李新毅" userId="8f90503c-af94-41d6-864d-d126aecb8bca" providerId="ADAL" clId="{6EE7CFA6-BDB2-B345-929B-0603AB594E54}" dt="2022-04-21T06:29:53.714" v="6054" actId="1076"/>
          <ac:spMkLst>
            <pc:docMk/>
            <pc:sldMk cId="141419553" sldId="289"/>
            <ac:spMk id="9" creationId="{0285DBA1-4F5B-46D4-594E-ED6BA568F4AB}"/>
          </ac:spMkLst>
        </pc:spChg>
        <pc:spChg chg="add mod">
          <ac:chgData name="李新毅" userId="8f90503c-af94-41d6-864d-d126aecb8bca" providerId="ADAL" clId="{6EE7CFA6-BDB2-B345-929B-0603AB594E54}" dt="2022-04-21T06:29:46.635" v="6052" actId="1076"/>
          <ac:spMkLst>
            <pc:docMk/>
            <pc:sldMk cId="141419553" sldId="289"/>
            <ac:spMk id="10" creationId="{8271C2DD-2BA4-CFA1-13B4-0C91FB3F4644}"/>
          </ac:spMkLst>
        </pc:spChg>
        <pc:spChg chg="add mod">
          <ac:chgData name="李新毅" userId="8f90503c-af94-41d6-864d-d126aecb8bca" providerId="ADAL" clId="{6EE7CFA6-BDB2-B345-929B-0603AB594E54}" dt="2022-04-21T06:29:51.566" v="6053" actId="1076"/>
          <ac:spMkLst>
            <pc:docMk/>
            <pc:sldMk cId="141419553" sldId="289"/>
            <ac:spMk id="11" creationId="{AB80226A-5BCA-DAC0-1A1C-DF1FAF42101C}"/>
          </ac:spMkLst>
        </pc:spChg>
        <pc:spChg chg="add mod">
          <ac:chgData name="李新毅" userId="8f90503c-af94-41d6-864d-d126aecb8bca" providerId="ADAL" clId="{6EE7CFA6-BDB2-B345-929B-0603AB594E54}" dt="2022-04-21T06:27:48.073" v="5979" actId="20577"/>
          <ac:spMkLst>
            <pc:docMk/>
            <pc:sldMk cId="141419553" sldId="289"/>
            <ac:spMk id="12" creationId="{AC7FFEF6-9F31-4C55-003F-D5E5AEF3F0FA}"/>
          </ac:spMkLst>
        </pc:spChg>
        <pc:spChg chg="add mod">
          <ac:chgData name="李新毅" userId="8f90503c-af94-41d6-864d-d126aecb8bca" providerId="ADAL" clId="{6EE7CFA6-BDB2-B345-929B-0603AB594E54}" dt="2022-04-21T06:27:58.713" v="5986" actId="20577"/>
          <ac:spMkLst>
            <pc:docMk/>
            <pc:sldMk cId="141419553" sldId="289"/>
            <ac:spMk id="13" creationId="{31105F22-45E6-28EC-193E-24EF176BE35F}"/>
          </ac:spMkLst>
        </pc:spChg>
        <pc:spChg chg="add mod">
          <ac:chgData name="李新毅" userId="8f90503c-af94-41d6-864d-d126aecb8bca" providerId="ADAL" clId="{6EE7CFA6-BDB2-B345-929B-0603AB594E54}" dt="2022-04-21T06:28:13.224" v="6000" actId="20577"/>
          <ac:spMkLst>
            <pc:docMk/>
            <pc:sldMk cId="141419553" sldId="289"/>
            <ac:spMk id="14" creationId="{D16992F7-3BB0-B078-1FBB-E0AAA942E301}"/>
          </ac:spMkLst>
        </pc:spChg>
        <pc:spChg chg="add mod">
          <ac:chgData name="李新毅" userId="8f90503c-af94-41d6-864d-d126aecb8bca" providerId="ADAL" clId="{6EE7CFA6-BDB2-B345-929B-0603AB594E54}" dt="2022-04-21T06:28:25.222" v="6013" actId="20577"/>
          <ac:spMkLst>
            <pc:docMk/>
            <pc:sldMk cId="141419553" sldId="289"/>
            <ac:spMk id="15" creationId="{7A40D0FD-90F7-2138-CE06-458807BB3FC1}"/>
          </ac:spMkLst>
        </pc:spChg>
      </pc:sldChg>
      <pc:sldChg chg="modSp new mod">
        <pc:chgData name="李新毅" userId="8f90503c-af94-41d6-864d-d126aecb8bca" providerId="ADAL" clId="{6EE7CFA6-BDB2-B345-929B-0603AB594E54}" dt="2022-04-21T06:45:08.904" v="6245" actId="20577"/>
        <pc:sldMkLst>
          <pc:docMk/>
          <pc:sldMk cId="110650611" sldId="290"/>
        </pc:sldMkLst>
        <pc:spChg chg="mod">
          <ac:chgData name="李新毅" userId="8f90503c-af94-41d6-864d-d126aecb8bca" providerId="ADAL" clId="{6EE7CFA6-BDB2-B345-929B-0603AB594E54}" dt="2022-04-21T06:45:06.640" v="6244" actId="20577"/>
          <ac:spMkLst>
            <pc:docMk/>
            <pc:sldMk cId="110650611" sldId="290"/>
            <ac:spMk id="2" creationId="{D61FAF49-100E-9CF8-E08A-353C74B90791}"/>
          </ac:spMkLst>
        </pc:spChg>
        <pc:spChg chg="mod">
          <ac:chgData name="李新毅" userId="8f90503c-af94-41d6-864d-d126aecb8bca" providerId="ADAL" clId="{6EE7CFA6-BDB2-B345-929B-0603AB594E54}" dt="2022-04-21T06:45:08.904" v="6245" actId="20577"/>
          <ac:spMkLst>
            <pc:docMk/>
            <pc:sldMk cId="110650611" sldId="290"/>
            <ac:spMk id="3" creationId="{157F968A-27DC-3630-9956-620A002C9E95}"/>
          </ac:spMkLst>
        </pc:spChg>
        <pc:spChg chg="mod">
          <ac:chgData name="李新毅" userId="8f90503c-af94-41d6-864d-d126aecb8bca" providerId="ADAL" clId="{6EE7CFA6-BDB2-B345-929B-0603AB594E54}" dt="2022-04-21T06:44:56.649" v="6225" actId="20577"/>
          <ac:spMkLst>
            <pc:docMk/>
            <pc:sldMk cId="110650611" sldId="290"/>
            <ac:spMk id="4" creationId="{4428B7E9-99CD-E415-8828-A46723BA6787}"/>
          </ac:spMkLst>
        </pc:spChg>
      </pc:sldChg>
      <pc:sldChg chg="addSp modSp new mod">
        <pc:chgData name="李新毅" userId="8f90503c-af94-41d6-864d-d126aecb8bca" providerId="ADAL" clId="{6EE7CFA6-BDB2-B345-929B-0603AB594E54}" dt="2022-04-21T06:50:57.164" v="6588" actId="1076"/>
        <pc:sldMkLst>
          <pc:docMk/>
          <pc:sldMk cId="3198636085" sldId="291"/>
        </pc:sldMkLst>
        <pc:spChg chg="mod">
          <ac:chgData name="李新毅" userId="8f90503c-af94-41d6-864d-d126aecb8bca" providerId="ADAL" clId="{6EE7CFA6-BDB2-B345-929B-0603AB594E54}" dt="2022-04-21T06:47:46.936" v="6555" actId="20577"/>
          <ac:spMkLst>
            <pc:docMk/>
            <pc:sldMk cId="3198636085" sldId="291"/>
            <ac:spMk id="2" creationId="{A2F072C1-D3F1-918F-AC66-188E5EFB7908}"/>
          </ac:spMkLst>
        </pc:spChg>
        <pc:spChg chg="add mod">
          <ac:chgData name="李新毅" userId="8f90503c-af94-41d6-864d-d126aecb8bca" providerId="ADAL" clId="{6EE7CFA6-BDB2-B345-929B-0603AB594E54}" dt="2022-04-21T06:47:32.383" v="6540" actId="20577"/>
          <ac:spMkLst>
            <pc:docMk/>
            <pc:sldMk cId="3198636085" sldId="291"/>
            <ac:spMk id="4" creationId="{A89F856B-DB7B-46C8-A8B5-0CE4903557C7}"/>
          </ac:spMkLst>
        </pc:spChg>
        <pc:picChg chg="add mod">
          <ac:chgData name="李新毅" userId="8f90503c-af94-41d6-864d-d126aecb8bca" providerId="ADAL" clId="{6EE7CFA6-BDB2-B345-929B-0603AB594E54}" dt="2022-04-21T06:50:57.164" v="6588" actId="1076"/>
          <ac:picMkLst>
            <pc:docMk/>
            <pc:sldMk cId="3198636085" sldId="291"/>
            <ac:picMk id="3" creationId="{15932D15-7179-6572-FBD7-35890E4C29EB}"/>
          </ac:picMkLst>
        </pc:picChg>
      </pc:sldChg>
      <pc:sldChg chg="addSp delSp modSp new mod">
        <pc:chgData name="李新毅" userId="8f90503c-af94-41d6-864d-d126aecb8bca" providerId="ADAL" clId="{6EE7CFA6-BDB2-B345-929B-0603AB594E54}" dt="2022-04-21T06:52:55.534" v="7049" actId="20577"/>
        <pc:sldMkLst>
          <pc:docMk/>
          <pc:sldMk cId="953229985" sldId="292"/>
        </pc:sldMkLst>
        <pc:spChg chg="mod">
          <ac:chgData name="李新毅" userId="8f90503c-af94-41d6-864d-d126aecb8bca" providerId="ADAL" clId="{6EE7CFA6-BDB2-B345-929B-0603AB594E54}" dt="2022-04-21T06:48:01.456" v="6577" actId="20577"/>
          <ac:spMkLst>
            <pc:docMk/>
            <pc:sldMk cId="953229985" sldId="292"/>
            <ac:spMk id="2" creationId="{8D47B318-337E-1F85-0C65-18EE83523CA5}"/>
          </ac:spMkLst>
        </pc:spChg>
        <pc:spChg chg="add mod">
          <ac:chgData name="李新毅" userId="8f90503c-af94-41d6-864d-d126aecb8bca" providerId="ADAL" clId="{6EE7CFA6-BDB2-B345-929B-0603AB594E54}" dt="2022-04-21T06:52:55.534" v="7049" actId="20577"/>
          <ac:spMkLst>
            <pc:docMk/>
            <pc:sldMk cId="953229985" sldId="292"/>
            <ac:spMk id="5" creationId="{C99FF369-70BB-B155-F630-CBBB25D5D2DF}"/>
          </ac:spMkLst>
        </pc:spChg>
        <pc:picChg chg="add del">
          <ac:chgData name="李新毅" userId="8f90503c-af94-41d6-864d-d126aecb8bca" providerId="ADAL" clId="{6EE7CFA6-BDB2-B345-929B-0603AB594E54}" dt="2022-04-21T06:48:36.635" v="6579" actId="478"/>
          <ac:picMkLst>
            <pc:docMk/>
            <pc:sldMk cId="953229985" sldId="292"/>
            <ac:picMk id="3" creationId="{D696FDFB-400F-A22B-F56C-04BF0A9FEC08}"/>
          </ac:picMkLst>
        </pc:picChg>
        <pc:picChg chg="add mod">
          <ac:chgData name="李新毅" userId="8f90503c-af94-41d6-864d-d126aecb8bca" providerId="ADAL" clId="{6EE7CFA6-BDB2-B345-929B-0603AB594E54}" dt="2022-04-21T06:50:32.797" v="6582" actId="1076"/>
          <ac:picMkLst>
            <pc:docMk/>
            <pc:sldMk cId="953229985" sldId="292"/>
            <ac:picMk id="4" creationId="{951AC17F-7E1F-2C8B-FB97-BE88D2C87F04}"/>
          </ac:picMkLst>
        </pc:picChg>
      </pc:sldChg>
    </pc:docChg>
  </pc:docChgLst>
  <pc:docChgLst>
    <pc:chgData name="李新毅" userId="8f90503c-af94-41d6-864d-d126aecb8bca" providerId="ADAL" clId="{07108200-FBF7-0B42-9343-66971688D0AF}"/>
    <pc:docChg chg="undo custSel addSld delSld modSld sldOrd">
      <pc:chgData name="李新毅" userId="8f90503c-af94-41d6-864d-d126aecb8bca" providerId="ADAL" clId="{07108200-FBF7-0B42-9343-66971688D0AF}" dt="2022-06-11T08:57:06.049" v="4951" actId="14100"/>
      <pc:docMkLst>
        <pc:docMk/>
      </pc:docMkLst>
      <pc:sldChg chg="modSp mod">
        <pc:chgData name="李新毅" userId="8f90503c-af94-41d6-864d-d126aecb8bca" providerId="ADAL" clId="{07108200-FBF7-0B42-9343-66971688D0AF}" dt="2022-05-19T06:00:29.665" v="1825" actId="20577"/>
        <pc:sldMkLst>
          <pc:docMk/>
          <pc:sldMk cId="976806779" sldId="258"/>
        </pc:sldMkLst>
        <pc:spChg chg="mod">
          <ac:chgData name="李新毅" userId="8f90503c-af94-41d6-864d-d126aecb8bca" providerId="ADAL" clId="{07108200-FBF7-0B42-9343-66971688D0AF}" dt="2022-05-19T05:46:03.680" v="1595" actId="20577"/>
          <ac:spMkLst>
            <pc:docMk/>
            <pc:sldMk cId="976806779" sldId="258"/>
            <ac:spMk id="2" creationId="{8AC64253-3E62-F446-8996-65DA21786A03}"/>
          </ac:spMkLst>
        </pc:spChg>
        <pc:spChg chg="mod">
          <ac:chgData name="李新毅" userId="8f90503c-af94-41d6-864d-d126aecb8bca" providerId="ADAL" clId="{07108200-FBF7-0B42-9343-66971688D0AF}" dt="2022-05-19T06:00:29.665" v="1825" actId="20577"/>
          <ac:spMkLst>
            <pc:docMk/>
            <pc:sldMk cId="976806779" sldId="258"/>
            <ac:spMk id="3" creationId="{F9A2078B-5AA7-804C-B1DE-9C01607DE2EE}"/>
          </ac:spMkLst>
        </pc:spChg>
      </pc:sldChg>
      <pc:sldChg chg="addSp delSp modSp mod">
        <pc:chgData name="李新毅" userId="8f90503c-af94-41d6-864d-d126aecb8bca" providerId="ADAL" clId="{07108200-FBF7-0B42-9343-66971688D0AF}" dt="2022-05-19T10:08:30.719" v="3194" actId="478"/>
        <pc:sldMkLst>
          <pc:docMk/>
          <pc:sldMk cId="1929996447" sldId="266"/>
        </pc:sldMkLst>
        <pc:spChg chg="mod">
          <ac:chgData name="李新毅" userId="8f90503c-af94-41d6-864d-d126aecb8bca" providerId="ADAL" clId="{07108200-FBF7-0B42-9343-66971688D0AF}" dt="2022-05-19T05:56:44.366" v="1820" actId="1076"/>
          <ac:spMkLst>
            <pc:docMk/>
            <pc:sldMk cId="1929996447" sldId="266"/>
            <ac:spMk id="2" creationId="{D42EA345-336B-1ACA-55BC-D6B6DEAD7C39}"/>
          </ac:spMkLst>
        </pc:spChg>
        <pc:inkChg chg="add del">
          <ac:chgData name="李新毅" userId="8f90503c-af94-41d6-864d-d126aecb8bca" providerId="ADAL" clId="{07108200-FBF7-0B42-9343-66971688D0AF}" dt="2022-05-19T10:08:30.719" v="3194" actId="478"/>
          <ac:inkMkLst>
            <pc:docMk/>
            <pc:sldMk cId="1929996447" sldId="266"/>
            <ac:inkMk id="5" creationId="{2FBEBCDD-3612-100D-542D-7A76C3F70F61}"/>
          </ac:inkMkLst>
        </pc:inkChg>
      </pc:sldChg>
      <pc:sldChg chg="add ord">
        <pc:chgData name="李新毅" userId="8f90503c-af94-41d6-864d-d126aecb8bca" providerId="ADAL" clId="{07108200-FBF7-0B42-9343-66971688D0AF}" dt="2022-05-19T05:16:54.432" v="810" actId="20578"/>
        <pc:sldMkLst>
          <pc:docMk/>
          <pc:sldMk cId="681300658" sldId="267"/>
        </pc:sldMkLst>
      </pc:sldChg>
      <pc:sldChg chg="del">
        <pc:chgData name="李新毅" userId="8f90503c-af94-41d6-864d-d126aecb8bca" providerId="ADAL" clId="{07108200-FBF7-0B42-9343-66971688D0AF}" dt="2022-05-19T05:16:30.547" v="808" actId="2696"/>
        <pc:sldMkLst>
          <pc:docMk/>
          <pc:sldMk cId="4076969443" sldId="267"/>
        </pc:sldMkLst>
      </pc:sldChg>
      <pc:sldChg chg="del">
        <pc:chgData name="李新毅" userId="8f90503c-af94-41d6-864d-d126aecb8bca" providerId="ADAL" clId="{07108200-FBF7-0B42-9343-66971688D0AF}" dt="2022-05-19T05:16:30.547" v="808" actId="2696"/>
        <pc:sldMkLst>
          <pc:docMk/>
          <pc:sldMk cId="728574750" sldId="268"/>
        </pc:sldMkLst>
      </pc:sldChg>
      <pc:sldChg chg="modSp add mod">
        <pc:chgData name="李新毅" userId="8f90503c-af94-41d6-864d-d126aecb8bca" providerId="ADAL" clId="{07108200-FBF7-0B42-9343-66971688D0AF}" dt="2022-05-19T09:08:50.352" v="3193" actId="14734"/>
        <pc:sldMkLst>
          <pc:docMk/>
          <pc:sldMk cId="3920963368" sldId="268"/>
        </pc:sldMkLst>
        <pc:graphicFrameChg chg="modGraphic">
          <ac:chgData name="李新毅" userId="8f90503c-af94-41d6-864d-d126aecb8bca" providerId="ADAL" clId="{07108200-FBF7-0B42-9343-66971688D0AF}" dt="2022-05-19T09:08:50.352" v="3193" actId="14734"/>
          <ac:graphicFrameMkLst>
            <pc:docMk/>
            <pc:sldMk cId="3920963368" sldId="268"/>
            <ac:graphicFrameMk id="9" creationId="{5649165E-A4C2-A9AA-0185-F5FBDFBD6300}"/>
          </ac:graphicFrameMkLst>
        </pc:graphicFrameChg>
      </pc:sldChg>
      <pc:sldChg chg="modSp mod ord">
        <pc:chgData name="李新毅" userId="8f90503c-af94-41d6-864d-d126aecb8bca" providerId="ADAL" clId="{07108200-FBF7-0B42-9343-66971688D0AF}" dt="2022-05-19T06:06:35.896" v="1852" actId="20577"/>
        <pc:sldMkLst>
          <pc:docMk/>
          <pc:sldMk cId="207881367" sldId="271"/>
        </pc:sldMkLst>
        <pc:graphicFrameChg chg="mod modGraphic">
          <ac:chgData name="李新毅" userId="8f90503c-af94-41d6-864d-d126aecb8bca" providerId="ADAL" clId="{07108200-FBF7-0B42-9343-66971688D0AF}" dt="2022-05-19T06:06:35.896" v="1852" actId="20577"/>
          <ac:graphicFrameMkLst>
            <pc:docMk/>
            <pc:sldMk cId="207881367" sldId="271"/>
            <ac:graphicFrameMk id="9" creationId="{94881C12-FC79-A4D5-9489-29C80EA9FD66}"/>
          </ac:graphicFrameMkLst>
        </pc:graphicFrameChg>
      </pc:sldChg>
      <pc:sldChg chg="modSp mod">
        <pc:chgData name="李新毅" userId="8f90503c-af94-41d6-864d-d126aecb8bca" providerId="ADAL" clId="{07108200-FBF7-0B42-9343-66971688D0AF}" dt="2022-05-19T05:24:45.370" v="964" actId="20577"/>
        <pc:sldMkLst>
          <pc:docMk/>
          <pc:sldMk cId="1998174965" sldId="272"/>
        </pc:sldMkLst>
        <pc:spChg chg="mod">
          <ac:chgData name="李新毅" userId="8f90503c-af94-41d6-864d-d126aecb8bca" providerId="ADAL" clId="{07108200-FBF7-0B42-9343-66971688D0AF}" dt="2022-05-19T05:24:45.370" v="964" actId="20577"/>
          <ac:spMkLst>
            <pc:docMk/>
            <pc:sldMk cId="1998174965" sldId="272"/>
            <ac:spMk id="2" creationId="{E32E1FE0-3CD3-2355-E7B9-106B957EEF51}"/>
          </ac:spMkLst>
        </pc:spChg>
      </pc:sldChg>
      <pc:sldChg chg="modSp mod">
        <pc:chgData name="李新毅" userId="8f90503c-af94-41d6-864d-d126aecb8bca" providerId="ADAL" clId="{07108200-FBF7-0B42-9343-66971688D0AF}" dt="2022-05-19T05:24:55.777" v="971" actId="20577"/>
        <pc:sldMkLst>
          <pc:docMk/>
          <pc:sldMk cId="1637204719" sldId="273"/>
        </pc:sldMkLst>
        <pc:spChg chg="mod">
          <ac:chgData name="李新毅" userId="8f90503c-af94-41d6-864d-d126aecb8bca" providerId="ADAL" clId="{07108200-FBF7-0B42-9343-66971688D0AF}" dt="2022-05-19T05:24:55.777" v="971" actId="20577"/>
          <ac:spMkLst>
            <pc:docMk/>
            <pc:sldMk cId="1637204719" sldId="273"/>
            <ac:spMk id="2" creationId="{FF0E7AF5-0DF6-4667-77C0-E31E89EBB817}"/>
          </ac:spMkLst>
        </pc:spChg>
      </pc:sldChg>
      <pc:sldChg chg="modSp mod">
        <pc:chgData name="李新毅" userId="8f90503c-af94-41d6-864d-d126aecb8bca" providerId="ADAL" clId="{07108200-FBF7-0B42-9343-66971688D0AF}" dt="2022-05-19T05:25:38.175" v="989" actId="1076"/>
        <pc:sldMkLst>
          <pc:docMk/>
          <pc:sldMk cId="1516636991" sldId="274"/>
        </pc:sldMkLst>
        <pc:spChg chg="mod">
          <ac:chgData name="李新毅" userId="8f90503c-af94-41d6-864d-d126aecb8bca" providerId="ADAL" clId="{07108200-FBF7-0B42-9343-66971688D0AF}" dt="2022-05-19T05:25:31.096" v="988" actId="20577"/>
          <ac:spMkLst>
            <pc:docMk/>
            <pc:sldMk cId="1516636991" sldId="274"/>
            <ac:spMk id="2" creationId="{220C63C8-D932-5467-1475-C8E964DD34F5}"/>
          </ac:spMkLst>
        </pc:spChg>
        <pc:spChg chg="mod">
          <ac:chgData name="李新毅" userId="8f90503c-af94-41d6-864d-d126aecb8bca" providerId="ADAL" clId="{07108200-FBF7-0B42-9343-66971688D0AF}" dt="2022-05-19T05:25:38.175" v="989" actId="1076"/>
          <ac:spMkLst>
            <pc:docMk/>
            <pc:sldMk cId="1516636991" sldId="274"/>
            <ac:spMk id="4" creationId="{3431AE28-89F2-82F6-7A5F-A0CEC8FEF965}"/>
          </ac:spMkLst>
        </pc:spChg>
      </pc:sldChg>
      <pc:sldChg chg="modSp mod">
        <pc:chgData name="李新毅" userId="8f90503c-af94-41d6-864d-d126aecb8bca" providerId="ADAL" clId="{07108200-FBF7-0B42-9343-66971688D0AF}" dt="2022-05-19T05:27:06.016" v="1023" actId="20577"/>
        <pc:sldMkLst>
          <pc:docMk/>
          <pc:sldMk cId="2989280379" sldId="275"/>
        </pc:sldMkLst>
        <pc:spChg chg="mod">
          <ac:chgData name="李新毅" userId="8f90503c-af94-41d6-864d-d126aecb8bca" providerId="ADAL" clId="{07108200-FBF7-0B42-9343-66971688D0AF}" dt="2022-05-19T05:27:06.016" v="1023" actId="20577"/>
          <ac:spMkLst>
            <pc:docMk/>
            <pc:sldMk cId="2989280379" sldId="275"/>
            <ac:spMk id="2" creationId="{2F5E7E81-2469-26B1-833B-7B13F0F32CF6}"/>
          </ac:spMkLst>
        </pc:spChg>
      </pc:sldChg>
      <pc:sldChg chg="modSp mod">
        <pc:chgData name="李新毅" userId="8f90503c-af94-41d6-864d-d126aecb8bca" providerId="ADAL" clId="{07108200-FBF7-0B42-9343-66971688D0AF}" dt="2022-05-19T05:27:09.865" v="1025" actId="20577"/>
        <pc:sldMkLst>
          <pc:docMk/>
          <pc:sldMk cId="3468356378" sldId="276"/>
        </pc:sldMkLst>
        <pc:spChg chg="mod">
          <ac:chgData name="李新毅" userId="8f90503c-af94-41d6-864d-d126aecb8bca" providerId="ADAL" clId="{07108200-FBF7-0B42-9343-66971688D0AF}" dt="2022-05-19T05:27:09.865" v="1025" actId="20577"/>
          <ac:spMkLst>
            <pc:docMk/>
            <pc:sldMk cId="3468356378" sldId="276"/>
            <ac:spMk id="2" creationId="{CC70E726-B50E-D344-BC07-F5E50CF9124E}"/>
          </ac:spMkLst>
        </pc:spChg>
      </pc:sldChg>
      <pc:sldChg chg="modSp mod">
        <pc:chgData name="李新毅" userId="8f90503c-af94-41d6-864d-d126aecb8bca" providerId="ADAL" clId="{07108200-FBF7-0B42-9343-66971688D0AF}" dt="2022-05-19T05:27:13.498" v="1027" actId="20577"/>
        <pc:sldMkLst>
          <pc:docMk/>
          <pc:sldMk cId="1399510302" sldId="277"/>
        </pc:sldMkLst>
        <pc:spChg chg="mod">
          <ac:chgData name="李新毅" userId="8f90503c-af94-41d6-864d-d126aecb8bca" providerId="ADAL" clId="{07108200-FBF7-0B42-9343-66971688D0AF}" dt="2022-05-19T05:27:13.498" v="1027" actId="20577"/>
          <ac:spMkLst>
            <pc:docMk/>
            <pc:sldMk cId="1399510302" sldId="277"/>
            <ac:spMk id="2" creationId="{653F023D-8AE0-5F8F-2B3A-11A4FA5E6014}"/>
          </ac:spMkLst>
        </pc:spChg>
      </pc:sldChg>
      <pc:sldChg chg="modSp mod">
        <pc:chgData name="李新毅" userId="8f90503c-af94-41d6-864d-d126aecb8bca" providerId="ADAL" clId="{07108200-FBF7-0B42-9343-66971688D0AF}" dt="2022-05-19T05:03:39.373" v="679" actId="20577"/>
        <pc:sldMkLst>
          <pc:docMk/>
          <pc:sldMk cId="2886306808" sldId="286"/>
        </pc:sldMkLst>
        <pc:spChg chg="mod">
          <ac:chgData name="李新毅" userId="8f90503c-af94-41d6-864d-d126aecb8bca" providerId="ADAL" clId="{07108200-FBF7-0B42-9343-66971688D0AF}" dt="2022-05-19T05:03:39.373" v="679" actId="20577"/>
          <ac:spMkLst>
            <pc:docMk/>
            <pc:sldMk cId="2886306808" sldId="286"/>
            <ac:spMk id="2" creationId="{C0803A20-8E24-52D3-7442-D95E6A0B83E3}"/>
          </ac:spMkLst>
        </pc:spChg>
      </pc:sldChg>
      <pc:sldChg chg="addSp modSp mod">
        <pc:chgData name="李新毅" userId="8f90503c-af94-41d6-864d-d126aecb8bca" providerId="ADAL" clId="{07108200-FBF7-0B42-9343-66971688D0AF}" dt="2022-05-19T05:49:09.449" v="1629" actId="692"/>
        <pc:sldMkLst>
          <pc:docMk/>
          <pc:sldMk cId="141419553" sldId="289"/>
        </pc:sldMkLst>
        <pc:spChg chg="add mod">
          <ac:chgData name="李新毅" userId="8f90503c-af94-41d6-864d-d126aecb8bca" providerId="ADAL" clId="{07108200-FBF7-0B42-9343-66971688D0AF}" dt="2022-05-19T05:49:09.449" v="1629" actId="692"/>
          <ac:spMkLst>
            <pc:docMk/>
            <pc:sldMk cId="141419553" sldId="289"/>
            <ac:spMk id="4" creationId="{71C363C8-39B2-2DBA-2B63-A5EB358DD81B}"/>
          </ac:spMkLst>
        </pc:spChg>
        <pc:spChg chg="mod">
          <ac:chgData name="李新毅" userId="8f90503c-af94-41d6-864d-d126aecb8bca" providerId="ADAL" clId="{07108200-FBF7-0B42-9343-66971688D0AF}" dt="2022-05-19T05:48:21.207" v="1621" actId="14100"/>
          <ac:spMkLst>
            <pc:docMk/>
            <pc:sldMk cId="141419553" sldId="289"/>
            <ac:spMk id="12" creationId="{AC7FFEF6-9F31-4C55-003F-D5E5AEF3F0FA}"/>
          </ac:spMkLst>
        </pc:spChg>
        <pc:spChg chg="mod">
          <ac:chgData name="李新毅" userId="8f90503c-af94-41d6-864d-d126aecb8bca" providerId="ADAL" clId="{07108200-FBF7-0B42-9343-66971688D0AF}" dt="2022-05-19T05:48:31.750" v="1624" actId="1076"/>
          <ac:spMkLst>
            <pc:docMk/>
            <pc:sldMk cId="141419553" sldId="289"/>
            <ac:spMk id="13" creationId="{31105F22-45E6-28EC-193E-24EF176BE35F}"/>
          </ac:spMkLst>
        </pc:spChg>
        <pc:spChg chg="mod">
          <ac:chgData name="李新毅" userId="8f90503c-af94-41d6-864d-d126aecb8bca" providerId="ADAL" clId="{07108200-FBF7-0B42-9343-66971688D0AF}" dt="2022-05-19T05:48:31.750" v="1624" actId="1076"/>
          <ac:spMkLst>
            <pc:docMk/>
            <pc:sldMk cId="141419553" sldId="289"/>
            <ac:spMk id="14" creationId="{D16992F7-3BB0-B078-1FBB-E0AAA942E301}"/>
          </ac:spMkLst>
        </pc:spChg>
        <pc:spChg chg="mod">
          <ac:chgData name="李新毅" userId="8f90503c-af94-41d6-864d-d126aecb8bca" providerId="ADAL" clId="{07108200-FBF7-0B42-9343-66971688D0AF}" dt="2022-05-19T05:48:31.750" v="1624" actId="1076"/>
          <ac:spMkLst>
            <pc:docMk/>
            <pc:sldMk cId="141419553" sldId="289"/>
            <ac:spMk id="15" creationId="{7A40D0FD-90F7-2138-CE06-458807BB3FC1}"/>
          </ac:spMkLst>
        </pc:spChg>
      </pc:sldChg>
      <pc:sldChg chg="modSp mod">
        <pc:chgData name="李新毅" userId="8f90503c-af94-41d6-864d-d126aecb8bca" providerId="ADAL" clId="{07108200-FBF7-0B42-9343-66971688D0AF}" dt="2022-05-19T05:24:32.972" v="950" actId="20577"/>
        <pc:sldMkLst>
          <pc:docMk/>
          <pc:sldMk cId="110650611" sldId="290"/>
        </pc:sldMkLst>
        <pc:spChg chg="mod">
          <ac:chgData name="李新毅" userId="8f90503c-af94-41d6-864d-d126aecb8bca" providerId="ADAL" clId="{07108200-FBF7-0B42-9343-66971688D0AF}" dt="2022-05-19T05:24:32.972" v="950" actId="20577"/>
          <ac:spMkLst>
            <pc:docMk/>
            <pc:sldMk cId="110650611" sldId="290"/>
            <ac:spMk id="2" creationId="{D61FAF49-100E-9CF8-E08A-353C74B90791}"/>
          </ac:spMkLst>
        </pc:spChg>
      </pc:sldChg>
      <pc:sldChg chg="addSp delSp modSp mod">
        <pc:chgData name="李新毅" userId="8f90503c-af94-41d6-864d-d126aecb8bca" providerId="ADAL" clId="{07108200-FBF7-0B42-9343-66971688D0AF}" dt="2022-05-19T08:57:02.440" v="3192" actId="1076"/>
        <pc:sldMkLst>
          <pc:docMk/>
          <pc:sldMk cId="3198636085" sldId="291"/>
        </pc:sldMkLst>
        <pc:spChg chg="mod">
          <ac:chgData name="李新毅" userId="8f90503c-af94-41d6-864d-d126aecb8bca" providerId="ADAL" clId="{07108200-FBF7-0B42-9343-66971688D0AF}" dt="2022-05-19T05:26:32.487" v="1017" actId="20577"/>
          <ac:spMkLst>
            <pc:docMk/>
            <pc:sldMk cId="3198636085" sldId="291"/>
            <ac:spMk id="2" creationId="{A2F072C1-D3F1-918F-AC66-188E5EFB7908}"/>
          </ac:spMkLst>
        </pc:spChg>
        <pc:spChg chg="mod">
          <ac:chgData name="李新毅" userId="8f90503c-af94-41d6-864d-d126aecb8bca" providerId="ADAL" clId="{07108200-FBF7-0B42-9343-66971688D0AF}" dt="2022-05-19T04:55:09.164" v="559" actId="1076"/>
          <ac:spMkLst>
            <pc:docMk/>
            <pc:sldMk cId="3198636085" sldId="291"/>
            <ac:spMk id="4" creationId="{A89F856B-DB7B-46C8-A8B5-0CE4903557C7}"/>
          </ac:spMkLst>
        </pc:spChg>
        <pc:graphicFrameChg chg="add mod modGraphic">
          <ac:chgData name="李新毅" userId="8f90503c-af94-41d6-864d-d126aecb8bca" providerId="ADAL" clId="{07108200-FBF7-0B42-9343-66971688D0AF}" dt="2022-05-19T08:57:02.440" v="3192" actId="1076"/>
          <ac:graphicFrameMkLst>
            <pc:docMk/>
            <pc:sldMk cId="3198636085" sldId="291"/>
            <ac:graphicFrameMk id="5" creationId="{8D478DFB-18D8-D1E3-D4A6-C17E98371D5E}"/>
          </ac:graphicFrameMkLst>
        </pc:graphicFrameChg>
        <pc:picChg chg="add del mod">
          <ac:chgData name="李新毅" userId="8f90503c-af94-41d6-864d-d126aecb8bca" providerId="ADAL" clId="{07108200-FBF7-0B42-9343-66971688D0AF}" dt="2022-05-19T04:25:13.797" v="150" actId="478"/>
          <ac:picMkLst>
            <pc:docMk/>
            <pc:sldMk cId="3198636085" sldId="291"/>
            <ac:picMk id="3" creationId="{15932D15-7179-6572-FBD7-35890E4C29EB}"/>
          </ac:picMkLst>
        </pc:picChg>
      </pc:sldChg>
      <pc:sldChg chg="modSp mod">
        <pc:chgData name="李新毅" userId="8f90503c-af94-41d6-864d-d126aecb8bca" providerId="ADAL" clId="{07108200-FBF7-0B42-9343-66971688D0AF}" dt="2022-05-19T05:26:48.156" v="1021" actId="20577"/>
        <pc:sldMkLst>
          <pc:docMk/>
          <pc:sldMk cId="953229985" sldId="292"/>
        </pc:sldMkLst>
        <pc:spChg chg="mod">
          <ac:chgData name="李新毅" userId="8f90503c-af94-41d6-864d-d126aecb8bca" providerId="ADAL" clId="{07108200-FBF7-0B42-9343-66971688D0AF}" dt="2022-05-19T05:26:48.156" v="1021" actId="20577"/>
          <ac:spMkLst>
            <pc:docMk/>
            <pc:sldMk cId="953229985" sldId="292"/>
            <ac:spMk id="2" creationId="{8D47B318-337E-1F85-0C65-18EE83523CA5}"/>
          </ac:spMkLst>
        </pc:spChg>
        <pc:spChg chg="mod">
          <ac:chgData name="李新毅" userId="8f90503c-af94-41d6-864d-d126aecb8bca" providerId="ADAL" clId="{07108200-FBF7-0B42-9343-66971688D0AF}" dt="2022-05-19T05:10:02.520" v="760" actId="207"/>
          <ac:spMkLst>
            <pc:docMk/>
            <pc:sldMk cId="953229985" sldId="292"/>
            <ac:spMk id="5" creationId="{C99FF369-70BB-B155-F630-CBBB25D5D2DF}"/>
          </ac:spMkLst>
        </pc:spChg>
      </pc:sldChg>
      <pc:sldChg chg="addSp modSp new mod ord">
        <pc:chgData name="李新毅" userId="8f90503c-af94-41d6-864d-d126aecb8bca" providerId="ADAL" clId="{07108200-FBF7-0B42-9343-66971688D0AF}" dt="2022-05-26T04:49:06.188" v="3499" actId="20578"/>
        <pc:sldMkLst>
          <pc:docMk/>
          <pc:sldMk cId="63762944" sldId="293"/>
        </pc:sldMkLst>
        <pc:spChg chg="mod">
          <ac:chgData name="李新毅" userId="8f90503c-af94-41d6-864d-d126aecb8bca" providerId="ADAL" clId="{07108200-FBF7-0B42-9343-66971688D0AF}" dt="2022-05-19T04:24:30.360" v="143" actId="20577"/>
          <ac:spMkLst>
            <pc:docMk/>
            <pc:sldMk cId="63762944" sldId="293"/>
            <ac:spMk id="2" creationId="{9B654BFC-5DF7-6723-64AB-9EA652361D16}"/>
          </ac:spMkLst>
        </pc:spChg>
        <pc:spChg chg="add mod">
          <ac:chgData name="李新毅" userId="8f90503c-af94-41d6-864d-d126aecb8bca" providerId="ADAL" clId="{07108200-FBF7-0B42-9343-66971688D0AF}" dt="2022-05-26T04:49:06.188" v="3499" actId="20578"/>
          <ac:spMkLst>
            <pc:docMk/>
            <pc:sldMk cId="63762944" sldId="293"/>
            <ac:spMk id="3" creationId="{9B2F4380-0C4F-6CA8-8E2C-E2AE55F1CC9F}"/>
          </ac:spMkLst>
        </pc:spChg>
        <pc:graphicFrameChg chg="add mod modGraphic">
          <ac:chgData name="李新毅" userId="8f90503c-af94-41d6-864d-d126aecb8bca" providerId="ADAL" clId="{07108200-FBF7-0B42-9343-66971688D0AF}" dt="2022-05-19T05:14:49.706" v="793" actId="14100"/>
          <ac:graphicFrameMkLst>
            <pc:docMk/>
            <pc:sldMk cId="63762944" sldId="293"/>
            <ac:graphicFrameMk id="4" creationId="{0C3ADF58-1162-5CC4-AC59-7A9A35B81CDB}"/>
          </ac:graphicFrameMkLst>
        </pc:graphicFrameChg>
      </pc:sldChg>
      <pc:sldChg chg="addSp delSp modSp new mod ord">
        <pc:chgData name="李新毅" userId="8f90503c-af94-41d6-864d-d126aecb8bca" providerId="ADAL" clId="{07108200-FBF7-0B42-9343-66971688D0AF}" dt="2022-05-19T07:42:12.147" v="3039" actId="20577"/>
        <pc:sldMkLst>
          <pc:docMk/>
          <pc:sldMk cId="2770882242" sldId="294"/>
        </pc:sldMkLst>
        <pc:spChg chg="mod">
          <ac:chgData name="李新毅" userId="8f90503c-af94-41d6-864d-d126aecb8bca" providerId="ADAL" clId="{07108200-FBF7-0B42-9343-66971688D0AF}" dt="2022-05-19T06:26:18.306" v="2087" actId="1076"/>
          <ac:spMkLst>
            <pc:docMk/>
            <pc:sldMk cId="2770882242" sldId="294"/>
            <ac:spMk id="2" creationId="{730525EE-F7E3-D89A-C062-963AFAD862E1}"/>
          </ac:spMkLst>
        </pc:spChg>
        <pc:spChg chg="add del mod">
          <ac:chgData name="李新毅" userId="8f90503c-af94-41d6-864d-d126aecb8bca" providerId="ADAL" clId="{07108200-FBF7-0B42-9343-66971688D0AF}" dt="2022-05-19T05:38:08.238" v="1153" actId="478"/>
          <ac:spMkLst>
            <pc:docMk/>
            <pc:sldMk cId="2770882242" sldId="294"/>
            <ac:spMk id="3" creationId="{5B8E336A-35AE-4592-8058-2B8681B88844}"/>
          </ac:spMkLst>
        </pc:spChg>
        <pc:graphicFrameChg chg="add mod modGraphic">
          <ac:chgData name="李新毅" userId="8f90503c-af94-41d6-864d-d126aecb8bca" providerId="ADAL" clId="{07108200-FBF7-0B42-9343-66971688D0AF}" dt="2022-05-19T07:42:12.147" v="3039" actId="20577"/>
          <ac:graphicFrameMkLst>
            <pc:docMk/>
            <pc:sldMk cId="2770882242" sldId="294"/>
            <ac:graphicFrameMk id="4" creationId="{283ABE31-B413-BCF2-47FC-3626E23B5C91}"/>
          </ac:graphicFrameMkLst>
        </pc:graphicFrameChg>
      </pc:sldChg>
      <pc:sldChg chg="addSp delSp modSp new mod ord">
        <pc:chgData name="李新毅" userId="8f90503c-af94-41d6-864d-d126aecb8bca" providerId="ADAL" clId="{07108200-FBF7-0B42-9343-66971688D0AF}" dt="2022-05-26T01:39:50.031" v="3497" actId="20577"/>
        <pc:sldMkLst>
          <pc:docMk/>
          <pc:sldMk cId="682659523" sldId="295"/>
        </pc:sldMkLst>
        <pc:spChg chg="mod">
          <ac:chgData name="李新毅" userId="8f90503c-af94-41d6-864d-d126aecb8bca" providerId="ADAL" clId="{07108200-FBF7-0B42-9343-66971688D0AF}" dt="2022-05-25T01:33:34.810" v="3392" actId="20577"/>
          <ac:spMkLst>
            <pc:docMk/>
            <pc:sldMk cId="682659523" sldId="295"/>
            <ac:spMk id="2" creationId="{6E1F1FA4-7248-A5A2-7A8C-2D55B495B0F5}"/>
          </ac:spMkLst>
        </pc:spChg>
        <pc:spChg chg="add mod">
          <ac:chgData name="李新毅" userId="8f90503c-af94-41d6-864d-d126aecb8bca" providerId="ADAL" clId="{07108200-FBF7-0B42-9343-66971688D0AF}" dt="2022-05-26T01:36:31.117" v="3463" actId="14100"/>
          <ac:spMkLst>
            <pc:docMk/>
            <pc:sldMk cId="682659523" sldId="295"/>
            <ac:spMk id="3" creationId="{31E9A333-114B-EBEC-8BF9-27F1F333B2C0}"/>
          </ac:spMkLst>
        </pc:spChg>
        <pc:spChg chg="add mod">
          <ac:chgData name="李新毅" userId="8f90503c-af94-41d6-864d-d126aecb8bca" providerId="ADAL" clId="{07108200-FBF7-0B42-9343-66971688D0AF}" dt="2022-05-26T01:36:46.290" v="3465" actId="1076"/>
          <ac:spMkLst>
            <pc:docMk/>
            <pc:sldMk cId="682659523" sldId="295"/>
            <ac:spMk id="4" creationId="{DE4CE80F-4AA2-AFB1-01E4-66EFA7FC6ED2}"/>
          </ac:spMkLst>
        </pc:spChg>
        <pc:spChg chg="add mod">
          <ac:chgData name="李新毅" userId="8f90503c-af94-41d6-864d-d126aecb8bca" providerId="ADAL" clId="{07108200-FBF7-0B42-9343-66971688D0AF}" dt="2022-05-26T01:37:32.374" v="3469" actId="14100"/>
          <ac:spMkLst>
            <pc:docMk/>
            <pc:sldMk cId="682659523" sldId="295"/>
            <ac:spMk id="5" creationId="{99F4F804-5C79-1ABF-67F2-904ADCC15A65}"/>
          </ac:spMkLst>
        </pc:spChg>
        <pc:spChg chg="add mod">
          <ac:chgData name="李新毅" userId="8f90503c-af94-41d6-864d-d126aecb8bca" providerId="ADAL" clId="{07108200-FBF7-0B42-9343-66971688D0AF}" dt="2022-05-26T01:37:22.238" v="3467" actId="14100"/>
          <ac:spMkLst>
            <pc:docMk/>
            <pc:sldMk cId="682659523" sldId="295"/>
            <ac:spMk id="6" creationId="{F9A108DB-F82D-3154-7F3B-F7B5D91A5123}"/>
          </ac:spMkLst>
        </pc:spChg>
        <pc:spChg chg="add del mod">
          <ac:chgData name="李新毅" userId="8f90503c-af94-41d6-864d-d126aecb8bca" providerId="ADAL" clId="{07108200-FBF7-0B42-9343-66971688D0AF}" dt="2022-05-26T01:35:06.584" v="3436" actId="478"/>
          <ac:spMkLst>
            <pc:docMk/>
            <pc:sldMk cId="682659523" sldId="295"/>
            <ac:spMk id="7" creationId="{A01C15A0-796A-9513-7C6D-3C4FB5BEE247}"/>
          </ac:spMkLst>
        </pc:spChg>
        <pc:spChg chg="add del mod">
          <ac:chgData name="李新毅" userId="8f90503c-af94-41d6-864d-d126aecb8bca" providerId="ADAL" clId="{07108200-FBF7-0B42-9343-66971688D0AF}" dt="2022-05-19T06:29:12.221" v="2158"/>
          <ac:spMkLst>
            <pc:docMk/>
            <pc:sldMk cId="682659523" sldId="295"/>
            <ac:spMk id="7" creationId="{E522D7CB-393B-E569-3096-4E754F476CC9}"/>
          </ac:spMkLst>
        </pc:spChg>
        <pc:spChg chg="add del mod">
          <ac:chgData name="李新毅" userId="8f90503c-af94-41d6-864d-d126aecb8bca" providerId="ADAL" clId="{07108200-FBF7-0B42-9343-66971688D0AF}" dt="2022-05-19T07:08:39.065" v="2371" actId="478"/>
          <ac:spMkLst>
            <pc:docMk/>
            <pc:sldMk cId="682659523" sldId="295"/>
            <ac:spMk id="8" creationId="{4555AF21-31C8-153C-8622-06D6ECF99184}"/>
          </ac:spMkLst>
        </pc:spChg>
        <pc:spChg chg="add mod">
          <ac:chgData name="李新毅" userId="8f90503c-af94-41d6-864d-d126aecb8bca" providerId="ADAL" clId="{07108200-FBF7-0B42-9343-66971688D0AF}" dt="2022-05-19T07:25:55.786" v="2687" actId="1076"/>
          <ac:spMkLst>
            <pc:docMk/>
            <pc:sldMk cId="682659523" sldId="295"/>
            <ac:spMk id="9" creationId="{C57C9E48-4C85-261F-2FCE-BC63550D229A}"/>
          </ac:spMkLst>
        </pc:spChg>
        <pc:spChg chg="add mod">
          <ac:chgData name="李新毅" userId="8f90503c-af94-41d6-864d-d126aecb8bca" providerId="ADAL" clId="{07108200-FBF7-0B42-9343-66971688D0AF}" dt="2022-05-19T07:26:00.932" v="2689" actId="1076"/>
          <ac:spMkLst>
            <pc:docMk/>
            <pc:sldMk cId="682659523" sldId="295"/>
            <ac:spMk id="10" creationId="{C52BE0D8-01D6-15FE-08B0-8F2146551427}"/>
          </ac:spMkLst>
        </pc:spChg>
        <pc:spChg chg="add mod">
          <ac:chgData name="李新毅" userId="8f90503c-af94-41d6-864d-d126aecb8bca" providerId="ADAL" clId="{07108200-FBF7-0B42-9343-66971688D0AF}" dt="2022-05-19T07:26:03.877" v="2690" actId="1076"/>
          <ac:spMkLst>
            <pc:docMk/>
            <pc:sldMk cId="682659523" sldId="295"/>
            <ac:spMk id="11" creationId="{0C28EA0A-BC53-9FE9-5967-42DC432EF367}"/>
          </ac:spMkLst>
        </pc:spChg>
        <pc:spChg chg="add mod">
          <ac:chgData name="李新毅" userId="8f90503c-af94-41d6-864d-d126aecb8bca" providerId="ADAL" clId="{07108200-FBF7-0B42-9343-66971688D0AF}" dt="2022-05-19T07:25:21.839" v="2679" actId="1076"/>
          <ac:spMkLst>
            <pc:docMk/>
            <pc:sldMk cId="682659523" sldId="295"/>
            <ac:spMk id="12" creationId="{03632D9D-5350-78E3-AE45-0E2E41EBEC8D}"/>
          </ac:spMkLst>
        </pc:spChg>
        <pc:spChg chg="add mod">
          <ac:chgData name="李新毅" userId="8f90503c-af94-41d6-864d-d126aecb8bca" providerId="ADAL" clId="{07108200-FBF7-0B42-9343-66971688D0AF}" dt="2022-05-19T07:25:58.084" v="2688" actId="1076"/>
          <ac:spMkLst>
            <pc:docMk/>
            <pc:sldMk cId="682659523" sldId="295"/>
            <ac:spMk id="13" creationId="{6264218F-B9AF-AD40-ECC7-42B3E1B3D326}"/>
          </ac:spMkLst>
        </pc:spChg>
        <pc:spChg chg="add mod">
          <ac:chgData name="李新毅" userId="8f90503c-af94-41d6-864d-d126aecb8bca" providerId="ADAL" clId="{07108200-FBF7-0B42-9343-66971688D0AF}" dt="2022-05-19T07:25:21.839" v="2679" actId="1076"/>
          <ac:spMkLst>
            <pc:docMk/>
            <pc:sldMk cId="682659523" sldId="295"/>
            <ac:spMk id="14" creationId="{BEB3FE95-45C3-3B91-B2A9-256F9568523F}"/>
          </ac:spMkLst>
        </pc:spChg>
        <pc:spChg chg="add del mod">
          <ac:chgData name="李新毅" userId="8f90503c-af94-41d6-864d-d126aecb8bca" providerId="ADAL" clId="{07108200-FBF7-0B42-9343-66971688D0AF}" dt="2022-05-19T08:17:19.926" v="3082" actId="478"/>
          <ac:spMkLst>
            <pc:docMk/>
            <pc:sldMk cId="682659523" sldId="295"/>
            <ac:spMk id="15" creationId="{B453B318-D857-C226-1D1D-2C32A312DDF5}"/>
          </ac:spMkLst>
        </pc:spChg>
        <pc:spChg chg="add mod">
          <ac:chgData name="李新毅" userId="8f90503c-af94-41d6-864d-d126aecb8bca" providerId="ADAL" clId="{07108200-FBF7-0B42-9343-66971688D0AF}" dt="2022-05-19T07:25:21.839" v="2679" actId="1076"/>
          <ac:spMkLst>
            <pc:docMk/>
            <pc:sldMk cId="682659523" sldId="295"/>
            <ac:spMk id="16" creationId="{D8E97D21-1668-FA51-AB41-6F8C43082C8E}"/>
          </ac:spMkLst>
        </pc:spChg>
        <pc:spChg chg="add del mod">
          <ac:chgData name="李新毅" userId="8f90503c-af94-41d6-864d-d126aecb8bca" providerId="ADAL" clId="{07108200-FBF7-0B42-9343-66971688D0AF}" dt="2022-05-19T08:17:21" v="3083" actId="478"/>
          <ac:spMkLst>
            <pc:docMk/>
            <pc:sldMk cId="682659523" sldId="295"/>
            <ac:spMk id="17" creationId="{1BDEDAB3-048C-6900-ACCF-1D877B888326}"/>
          </ac:spMkLst>
        </pc:spChg>
        <pc:spChg chg="add del mod">
          <ac:chgData name="李新毅" userId="8f90503c-af94-41d6-864d-d126aecb8bca" providerId="ADAL" clId="{07108200-FBF7-0B42-9343-66971688D0AF}" dt="2022-05-19T07:08:40.302" v="2372" actId="478"/>
          <ac:spMkLst>
            <pc:docMk/>
            <pc:sldMk cId="682659523" sldId="295"/>
            <ac:spMk id="18" creationId="{A5554C3E-6B7B-FBC3-77FC-4599A9DDBD27}"/>
          </ac:spMkLst>
        </pc:spChg>
        <pc:spChg chg="add mod">
          <ac:chgData name="李新毅" userId="8f90503c-af94-41d6-864d-d126aecb8bca" providerId="ADAL" clId="{07108200-FBF7-0B42-9343-66971688D0AF}" dt="2022-05-19T07:25:21.839" v="2679" actId="1076"/>
          <ac:spMkLst>
            <pc:docMk/>
            <pc:sldMk cId="682659523" sldId="295"/>
            <ac:spMk id="19" creationId="{FA40915F-B94A-3054-A22A-C2A64EFB6016}"/>
          </ac:spMkLst>
        </pc:spChg>
        <pc:spChg chg="add mod">
          <ac:chgData name="李新毅" userId="8f90503c-af94-41d6-864d-d126aecb8bca" providerId="ADAL" clId="{07108200-FBF7-0B42-9343-66971688D0AF}" dt="2022-05-19T07:25:21.839" v="2679" actId="1076"/>
          <ac:spMkLst>
            <pc:docMk/>
            <pc:sldMk cId="682659523" sldId="295"/>
            <ac:spMk id="20" creationId="{0394518E-2D46-AE72-70F4-8E95FA5FF7A4}"/>
          </ac:spMkLst>
        </pc:spChg>
        <pc:spChg chg="add mod">
          <ac:chgData name="李新毅" userId="8f90503c-af94-41d6-864d-d126aecb8bca" providerId="ADAL" clId="{07108200-FBF7-0B42-9343-66971688D0AF}" dt="2022-05-26T01:36:18.713" v="3461" actId="20577"/>
          <ac:spMkLst>
            <pc:docMk/>
            <pc:sldMk cId="682659523" sldId="295"/>
            <ac:spMk id="21" creationId="{396AC0BE-9BFF-4832-CF0F-557D38592BC4}"/>
          </ac:spMkLst>
        </pc:spChg>
        <pc:spChg chg="add mod">
          <ac:chgData name="李新毅" userId="8f90503c-af94-41d6-864d-d126aecb8bca" providerId="ADAL" clId="{07108200-FBF7-0B42-9343-66971688D0AF}" dt="2022-05-19T07:25:21.839" v="2679" actId="1076"/>
          <ac:spMkLst>
            <pc:docMk/>
            <pc:sldMk cId="682659523" sldId="295"/>
            <ac:spMk id="22" creationId="{0CBD54C0-9DC2-69A2-03D6-0C18AE6FDAD7}"/>
          </ac:spMkLst>
        </pc:spChg>
        <pc:spChg chg="add mod">
          <ac:chgData name="李新毅" userId="8f90503c-af94-41d6-864d-d126aecb8bca" providerId="ADAL" clId="{07108200-FBF7-0B42-9343-66971688D0AF}" dt="2022-05-19T07:25:21.839" v="2679" actId="1076"/>
          <ac:spMkLst>
            <pc:docMk/>
            <pc:sldMk cId="682659523" sldId="295"/>
            <ac:spMk id="23" creationId="{34CD4ACD-6B73-DFB8-1350-E45176F1DF13}"/>
          </ac:spMkLst>
        </pc:spChg>
        <pc:spChg chg="add mod">
          <ac:chgData name="李新毅" userId="8f90503c-af94-41d6-864d-d126aecb8bca" providerId="ADAL" clId="{07108200-FBF7-0B42-9343-66971688D0AF}" dt="2022-05-19T07:25:21.839" v="2679" actId="1076"/>
          <ac:spMkLst>
            <pc:docMk/>
            <pc:sldMk cId="682659523" sldId="295"/>
            <ac:spMk id="24" creationId="{588688DF-F548-E711-A18C-F7A4A2F2654A}"/>
          </ac:spMkLst>
        </pc:spChg>
        <pc:spChg chg="add mod">
          <ac:chgData name="李新毅" userId="8f90503c-af94-41d6-864d-d126aecb8bca" providerId="ADAL" clId="{07108200-FBF7-0B42-9343-66971688D0AF}" dt="2022-05-26T01:39:31.008" v="3489" actId="20577"/>
          <ac:spMkLst>
            <pc:docMk/>
            <pc:sldMk cId="682659523" sldId="295"/>
            <ac:spMk id="25" creationId="{79A27859-7A41-D076-4A4C-08A9C25A47EA}"/>
          </ac:spMkLst>
        </pc:spChg>
        <pc:spChg chg="add mod">
          <ac:chgData name="李新毅" userId="8f90503c-af94-41d6-864d-d126aecb8bca" providerId="ADAL" clId="{07108200-FBF7-0B42-9343-66971688D0AF}" dt="2022-05-26T01:39:50.031" v="3497" actId="20577"/>
          <ac:spMkLst>
            <pc:docMk/>
            <pc:sldMk cId="682659523" sldId="295"/>
            <ac:spMk id="26" creationId="{073D9639-5E4E-BF6D-D2FE-4BB752AC131E}"/>
          </ac:spMkLst>
        </pc:spChg>
        <pc:spChg chg="add mod">
          <ac:chgData name="李新毅" userId="8f90503c-af94-41d6-864d-d126aecb8bca" providerId="ADAL" clId="{07108200-FBF7-0B42-9343-66971688D0AF}" dt="2022-05-19T07:25:21.839" v="2679" actId="1076"/>
          <ac:spMkLst>
            <pc:docMk/>
            <pc:sldMk cId="682659523" sldId="295"/>
            <ac:spMk id="27" creationId="{7E34ACF3-08AD-AE85-2557-1AB4629282BA}"/>
          </ac:spMkLst>
        </pc:spChg>
        <pc:spChg chg="add mod">
          <ac:chgData name="李新毅" userId="8f90503c-af94-41d6-864d-d126aecb8bca" providerId="ADAL" clId="{07108200-FBF7-0B42-9343-66971688D0AF}" dt="2022-05-19T07:25:21.839" v="2679" actId="1076"/>
          <ac:spMkLst>
            <pc:docMk/>
            <pc:sldMk cId="682659523" sldId="295"/>
            <ac:spMk id="28" creationId="{A8F91541-42FE-C59F-F7FF-FDA3912C1A15}"/>
          </ac:spMkLst>
        </pc:spChg>
        <pc:spChg chg="add mod">
          <ac:chgData name="李新毅" userId="8f90503c-af94-41d6-864d-d126aecb8bca" providerId="ADAL" clId="{07108200-FBF7-0B42-9343-66971688D0AF}" dt="2022-05-19T07:30:39.904" v="2911" actId="1076"/>
          <ac:spMkLst>
            <pc:docMk/>
            <pc:sldMk cId="682659523" sldId="295"/>
            <ac:spMk id="29" creationId="{1C088E21-3D1B-E236-8057-58FED9289FBB}"/>
          </ac:spMkLst>
        </pc:spChg>
        <pc:spChg chg="add mod">
          <ac:chgData name="李新毅" userId="8f90503c-af94-41d6-864d-d126aecb8bca" providerId="ADAL" clId="{07108200-FBF7-0B42-9343-66971688D0AF}" dt="2022-05-19T07:25:47.193" v="2685" actId="1076"/>
          <ac:spMkLst>
            <pc:docMk/>
            <pc:sldMk cId="682659523" sldId="295"/>
            <ac:spMk id="30" creationId="{929968F7-F8FC-B27C-0817-C0BB5916FA5B}"/>
          </ac:spMkLst>
        </pc:spChg>
        <pc:spChg chg="add mod">
          <ac:chgData name="李新毅" userId="8f90503c-af94-41d6-864d-d126aecb8bca" providerId="ADAL" clId="{07108200-FBF7-0B42-9343-66971688D0AF}" dt="2022-05-19T07:27:36.361" v="2907" actId="14100"/>
          <ac:spMkLst>
            <pc:docMk/>
            <pc:sldMk cId="682659523" sldId="295"/>
            <ac:spMk id="31" creationId="{653C3C3C-4499-99B9-31A5-E22FC60879FA}"/>
          </ac:spMkLst>
        </pc:spChg>
        <pc:spChg chg="add mod">
          <ac:chgData name="李新毅" userId="8f90503c-af94-41d6-864d-d126aecb8bca" providerId="ADAL" clId="{07108200-FBF7-0B42-9343-66971688D0AF}" dt="2022-05-26T01:38:23.552" v="3477" actId="1076"/>
          <ac:spMkLst>
            <pc:docMk/>
            <pc:sldMk cId="682659523" sldId="295"/>
            <ac:spMk id="32" creationId="{897AD672-2EF0-E7AF-DF96-D089B47D4225}"/>
          </ac:spMkLst>
        </pc:spChg>
        <pc:spChg chg="add mod">
          <ac:chgData name="李新毅" userId="8f90503c-af94-41d6-864d-d126aecb8bca" providerId="ADAL" clId="{07108200-FBF7-0B42-9343-66971688D0AF}" dt="2022-05-26T01:38:31.021" v="3479" actId="14100"/>
          <ac:spMkLst>
            <pc:docMk/>
            <pc:sldMk cId="682659523" sldId="295"/>
            <ac:spMk id="33" creationId="{E63FE4ED-10B0-E3A2-7E02-9D8853CF2278}"/>
          </ac:spMkLst>
        </pc:spChg>
      </pc:sldChg>
      <pc:sldChg chg="addSp modSp new mod">
        <pc:chgData name="李新毅" userId="8f90503c-af94-41d6-864d-d126aecb8bca" providerId="ADAL" clId="{07108200-FBF7-0B42-9343-66971688D0AF}" dt="2022-05-20T01:57:40.632" v="3277" actId="20577"/>
        <pc:sldMkLst>
          <pc:docMk/>
          <pc:sldMk cId="55246713" sldId="296"/>
        </pc:sldMkLst>
        <pc:spChg chg="mod">
          <ac:chgData name="李新毅" userId="8f90503c-af94-41d6-864d-d126aecb8bca" providerId="ADAL" clId="{07108200-FBF7-0B42-9343-66971688D0AF}" dt="2022-05-20T01:57:40.632" v="3277" actId="20577"/>
          <ac:spMkLst>
            <pc:docMk/>
            <pc:sldMk cId="55246713" sldId="296"/>
            <ac:spMk id="2" creationId="{35D924BD-FD62-708E-84BB-A1641D3CAC34}"/>
          </ac:spMkLst>
        </pc:spChg>
        <pc:spChg chg="add mod">
          <ac:chgData name="李新毅" userId="8f90503c-af94-41d6-864d-d126aecb8bca" providerId="ADAL" clId="{07108200-FBF7-0B42-9343-66971688D0AF}" dt="2022-05-20T01:57:11.618" v="3213" actId="14100"/>
          <ac:spMkLst>
            <pc:docMk/>
            <pc:sldMk cId="55246713" sldId="296"/>
            <ac:spMk id="4" creationId="{3BB71CD0-D5CE-21E9-9C54-228EE40974BF}"/>
          </ac:spMkLst>
        </pc:spChg>
        <pc:picChg chg="add mod">
          <ac:chgData name="李新毅" userId="8f90503c-af94-41d6-864d-d126aecb8bca" providerId="ADAL" clId="{07108200-FBF7-0B42-9343-66971688D0AF}" dt="2022-05-20T01:57:16.834" v="3214" actId="1076"/>
          <ac:picMkLst>
            <pc:docMk/>
            <pc:sldMk cId="55246713" sldId="296"/>
            <ac:picMk id="3" creationId="{AE2F3CDC-5942-2CB3-BB94-6F7C6D41B2E2}"/>
          </ac:picMkLst>
        </pc:picChg>
      </pc:sldChg>
      <pc:sldChg chg="addSp delSp modSp new mod">
        <pc:chgData name="李新毅" userId="8f90503c-af94-41d6-864d-d126aecb8bca" providerId="ADAL" clId="{07108200-FBF7-0B42-9343-66971688D0AF}" dt="2022-06-09T10:42:15.009" v="4182" actId="14100"/>
        <pc:sldMkLst>
          <pc:docMk/>
          <pc:sldMk cId="3391699947" sldId="297"/>
        </pc:sldMkLst>
        <pc:spChg chg="mod">
          <ac:chgData name="李新毅" userId="8f90503c-af94-41d6-864d-d126aecb8bca" providerId="ADAL" clId="{07108200-FBF7-0B42-9343-66971688D0AF}" dt="2022-06-09T10:41:09.484" v="4156" actId="1076"/>
          <ac:spMkLst>
            <pc:docMk/>
            <pc:sldMk cId="3391699947" sldId="297"/>
            <ac:spMk id="2" creationId="{C76F3FD7-37BD-BE79-39C1-34A6DEFF8807}"/>
          </ac:spMkLst>
        </pc:spChg>
        <pc:spChg chg="add del mod">
          <ac:chgData name="李新毅" userId="8f90503c-af94-41d6-864d-d126aecb8bca" providerId="ADAL" clId="{07108200-FBF7-0B42-9343-66971688D0AF}" dt="2022-06-09T10:38:08.606" v="3632" actId="478"/>
          <ac:spMkLst>
            <pc:docMk/>
            <pc:sldMk cId="3391699947" sldId="297"/>
            <ac:spMk id="4" creationId="{97508FE5-3E94-7D56-4F0E-7110AB622D6D}"/>
          </ac:spMkLst>
        </pc:spChg>
        <pc:spChg chg="add del mod">
          <ac:chgData name="李新毅" userId="8f90503c-af94-41d6-864d-d126aecb8bca" providerId="ADAL" clId="{07108200-FBF7-0B42-9343-66971688D0AF}" dt="2022-06-09T10:38:08.606" v="3632" actId="478"/>
          <ac:spMkLst>
            <pc:docMk/>
            <pc:sldMk cId="3391699947" sldId="297"/>
            <ac:spMk id="5" creationId="{8031AEFB-35E8-6ED1-647E-62F95B7668F5}"/>
          </ac:spMkLst>
        </pc:spChg>
        <pc:spChg chg="add del mod">
          <ac:chgData name="李新毅" userId="8f90503c-af94-41d6-864d-d126aecb8bca" providerId="ADAL" clId="{07108200-FBF7-0B42-9343-66971688D0AF}" dt="2022-06-09T10:38:08.606" v="3632" actId="478"/>
          <ac:spMkLst>
            <pc:docMk/>
            <pc:sldMk cId="3391699947" sldId="297"/>
            <ac:spMk id="6" creationId="{325DB4A8-5A80-29F2-2BA8-526C49C12B08}"/>
          </ac:spMkLst>
        </pc:spChg>
        <pc:spChg chg="add del mod">
          <ac:chgData name="李新毅" userId="8f90503c-af94-41d6-864d-d126aecb8bca" providerId="ADAL" clId="{07108200-FBF7-0B42-9343-66971688D0AF}" dt="2022-06-09T10:33:23.537" v="3605" actId="478"/>
          <ac:spMkLst>
            <pc:docMk/>
            <pc:sldMk cId="3391699947" sldId="297"/>
            <ac:spMk id="7" creationId="{77F8FF3F-0DA3-BE48-A120-14C773B23A53}"/>
          </ac:spMkLst>
        </pc:spChg>
        <pc:spChg chg="add del">
          <ac:chgData name="李新毅" userId="8f90503c-af94-41d6-864d-d126aecb8bca" providerId="ADAL" clId="{07108200-FBF7-0B42-9343-66971688D0AF}" dt="2022-06-09T10:38:59.200" v="3641" actId="11529"/>
          <ac:spMkLst>
            <pc:docMk/>
            <pc:sldMk cId="3391699947" sldId="297"/>
            <ac:spMk id="8" creationId="{A94E7CF4-E381-6280-465F-640D65C6C4C5}"/>
          </ac:spMkLst>
        </pc:spChg>
        <pc:spChg chg="add mod">
          <ac:chgData name="李新毅" userId="8f90503c-af94-41d6-864d-d126aecb8bca" providerId="ADAL" clId="{07108200-FBF7-0B42-9343-66971688D0AF}" dt="2022-06-09T10:41:49.305" v="4167" actId="1076"/>
          <ac:spMkLst>
            <pc:docMk/>
            <pc:sldMk cId="3391699947" sldId="297"/>
            <ac:spMk id="9" creationId="{3D33498C-C5CA-4722-9944-11AF212D20D7}"/>
          </ac:spMkLst>
        </pc:spChg>
        <pc:spChg chg="add mod">
          <ac:chgData name="李新毅" userId="8f90503c-af94-41d6-864d-d126aecb8bca" providerId="ADAL" clId="{07108200-FBF7-0B42-9343-66971688D0AF}" dt="2022-06-09T10:41:49.305" v="4167" actId="1076"/>
          <ac:spMkLst>
            <pc:docMk/>
            <pc:sldMk cId="3391699947" sldId="297"/>
            <ac:spMk id="10" creationId="{2794CA10-10BB-C153-0907-93DB9E6F0964}"/>
          </ac:spMkLst>
        </pc:spChg>
        <pc:spChg chg="add mod">
          <ac:chgData name="李新毅" userId="8f90503c-af94-41d6-864d-d126aecb8bca" providerId="ADAL" clId="{07108200-FBF7-0B42-9343-66971688D0AF}" dt="2022-06-09T10:41:49.305" v="4167" actId="1076"/>
          <ac:spMkLst>
            <pc:docMk/>
            <pc:sldMk cId="3391699947" sldId="297"/>
            <ac:spMk id="11" creationId="{5ED1097B-D23B-145D-51CA-4A580346313A}"/>
          </ac:spMkLst>
        </pc:spChg>
        <pc:spChg chg="add mod">
          <ac:chgData name="李新毅" userId="8f90503c-af94-41d6-864d-d126aecb8bca" providerId="ADAL" clId="{07108200-FBF7-0B42-9343-66971688D0AF}" dt="2022-06-09T10:41:49.305" v="4167" actId="1076"/>
          <ac:spMkLst>
            <pc:docMk/>
            <pc:sldMk cId="3391699947" sldId="297"/>
            <ac:spMk id="12" creationId="{172644C9-BE50-D5F9-434C-A8D5C2D5F5DA}"/>
          </ac:spMkLst>
        </pc:spChg>
        <pc:spChg chg="add mod">
          <ac:chgData name="李新毅" userId="8f90503c-af94-41d6-864d-d126aecb8bca" providerId="ADAL" clId="{07108200-FBF7-0B42-9343-66971688D0AF}" dt="2022-06-09T10:42:15.009" v="4182" actId="14100"/>
          <ac:spMkLst>
            <pc:docMk/>
            <pc:sldMk cId="3391699947" sldId="297"/>
            <ac:spMk id="13" creationId="{DF081DB6-8956-38E8-FE0C-DD9E8676C756}"/>
          </ac:spMkLst>
        </pc:spChg>
        <pc:graphicFrameChg chg="add del mod modGraphic">
          <ac:chgData name="李新毅" userId="8f90503c-af94-41d6-864d-d126aecb8bca" providerId="ADAL" clId="{07108200-FBF7-0B42-9343-66971688D0AF}" dt="2022-06-09T10:41:00.265" v="4154" actId="478"/>
          <ac:graphicFrameMkLst>
            <pc:docMk/>
            <pc:sldMk cId="3391699947" sldId="297"/>
            <ac:graphicFrameMk id="3" creationId="{0FA50229-F8D1-775D-537A-2C1D2F90E5FA}"/>
          </ac:graphicFrameMkLst>
        </pc:graphicFrameChg>
        <pc:graphicFrameChg chg="add del modGraphic">
          <ac:chgData name="李新毅" userId="8f90503c-af94-41d6-864d-d126aecb8bca" providerId="ADAL" clId="{07108200-FBF7-0B42-9343-66971688D0AF}" dt="2022-05-20T05:38:06.338" v="3376" actId="1032"/>
          <ac:graphicFrameMkLst>
            <pc:docMk/>
            <pc:sldMk cId="3391699947" sldId="297"/>
            <ac:graphicFrameMk id="4" creationId="{73E2C2AE-FEFB-AACD-DF60-410E29FBEAE3}"/>
          </ac:graphicFrameMkLst>
        </pc:graphicFrameChg>
      </pc:sldChg>
      <pc:sldChg chg="addSp modSp new mod">
        <pc:chgData name="李新毅" userId="8f90503c-af94-41d6-864d-d126aecb8bca" providerId="ADAL" clId="{07108200-FBF7-0B42-9343-66971688D0AF}" dt="2022-06-11T08:25:54.510" v="4629" actId="207"/>
        <pc:sldMkLst>
          <pc:docMk/>
          <pc:sldMk cId="3122297198" sldId="298"/>
        </pc:sldMkLst>
        <pc:spChg chg="mod">
          <ac:chgData name="李新毅" userId="8f90503c-af94-41d6-864d-d126aecb8bca" providerId="ADAL" clId="{07108200-FBF7-0B42-9343-66971688D0AF}" dt="2022-06-11T08:12:05.089" v="4210" actId="20577"/>
          <ac:spMkLst>
            <pc:docMk/>
            <pc:sldMk cId="3122297198" sldId="298"/>
            <ac:spMk id="2" creationId="{37B7361C-C8A6-C8B3-39B9-2C62B72F781B}"/>
          </ac:spMkLst>
        </pc:spChg>
        <pc:spChg chg="add mod">
          <ac:chgData name="李新毅" userId="8f90503c-af94-41d6-864d-d126aecb8bca" providerId="ADAL" clId="{07108200-FBF7-0B42-9343-66971688D0AF}" dt="2022-06-11T08:16:25.780" v="4308" actId="2085"/>
          <ac:spMkLst>
            <pc:docMk/>
            <pc:sldMk cId="3122297198" sldId="298"/>
            <ac:spMk id="3" creationId="{15BB9720-9726-AD73-7E16-99BD1EA3AB8F}"/>
          </ac:spMkLst>
        </pc:spChg>
        <pc:spChg chg="add mod">
          <ac:chgData name="李新毅" userId="8f90503c-af94-41d6-864d-d126aecb8bca" providerId="ADAL" clId="{07108200-FBF7-0B42-9343-66971688D0AF}" dt="2022-06-11T08:16:32.448" v="4309" actId="14100"/>
          <ac:spMkLst>
            <pc:docMk/>
            <pc:sldMk cId="3122297198" sldId="298"/>
            <ac:spMk id="4" creationId="{E61D44E7-37BF-769B-5A8C-9C97A15AF6CD}"/>
          </ac:spMkLst>
        </pc:spChg>
        <pc:spChg chg="mod">
          <ac:chgData name="李新毅" userId="8f90503c-af94-41d6-864d-d126aecb8bca" providerId="ADAL" clId="{07108200-FBF7-0B42-9343-66971688D0AF}" dt="2022-06-11T08:16:20.483" v="4307" actId="2085"/>
          <ac:spMkLst>
            <pc:docMk/>
            <pc:sldMk cId="3122297198" sldId="298"/>
            <ac:spMk id="7" creationId="{F4ACB597-5D8F-3648-D7DB-8117F8822F10}"/>
          </ac:spMkLst>
        </pc:spChg>
        <pc:spChg chg="mod">
          <ac:chgData name="李新毅" userId="8f90503c-af94-41d6-864d-d126aecb8bca" providerId="ADAL" clId="{07108200-FBF7-0B42-9343-66971688D0AF}" dt="2022-06-11T08:16:37.724" v="4310" actId="14100"/>
          <ac:spMkLst>
            <pc:docMk/>
            <pc:sldMk cId="3122297198" sldId="298"/>
            <ac:spMk id="8" creationId="{D055E5F8-B8FB-638E-4351-71A8AB9F8C59}"/>
          </ac:spMkLst>
        </pc:spChg>
        <pc:spChg chg="add mod">
          <ac:chgData name="李新毅" userId="8f90503c-af94-41d6-864d-d126aecb8bca" providerId="ADAL" clId="{07108200-FBF7-0B42-9343-66971688D0AF}" dt="2022-06-11T08:19:35.423" v="4380" actId="2085"/>
          <ac:spMkLst>
            <pc:docMk/>
            <pc:sldMk cId="3122297198" sldId="298"/>
            <ac:spMk id="9" creationId="{1C8E2924-766D-2F38-49EC-A4A6A6C7DF12}"/>
          </ac:spMkLst>
        </pc:spChg>
        <pc:spChg chg="add mod">
          <ac:chgData name="李新毅" userId="8f90503c-af94-41d6-864d-d126aecb8bca" providerId="ADAL" clId="{07108200-FBF7-0B42-9343-66971688D0AF}" dt="2022-06-11T08:19:33.393" v="4379" actId="2085"/>
          <ac:spMkLst>
            <pc:docMk/>
            <pc:sldMk cId="3122297198" sldId="298"/>
            <ac:spMk id="10" creationId="{15CB2462-8B1A-6571-60C2-D09CD04CB3AA}"/>
          </ac:spMkLst>
        </pc:spChg>
        <pc:spChg chg="add mod">
          <ac:chgData name="李新毅" userId="8f90503c-af94-41d6-864d-d126aecb8bca" providerId="ADAL" clId="{07108200-FBF7-0B42-9343-66971688D0AF}" dt="2022-06-11T08:19:29.517" v="4378" actId="2085"/>
          <ac:spMkLst>
            <pc:docMk/>
            <pc:sldMk cId="3122297198" sldId="298"/>
            <ac:spMk id="11" creationId="{8067AE5C-0919-8F8A-1B56-FCF8ACB772D0}"/>
          </ac:spMkLst>
        </pc:spChg>
        <pc:spChg chg="add mod">
          <ac:chgData name="李新毅" userId="8f90503c-af94-41d6-864d-d126aecb8bca" providerId="ADAL" clId="{07108200-FBF7-0B42-9343-66971688D0AF}" dt="2022-06-11T08:21:44.157" v="4433" actId="1076"/>
          <ac:spMkLst>
            <pc:docMk/>
            <pc:sldMk cId="3122297198" sldId="298"/>
            <ac:spMk id="17" creationId="{D81EC50F-7A10-AA5A-BDF1-CCA5BFC53F00}"/>
          </ac:spMkLst>
        </pc:spChg>
        <pc:spChg chg="add mod">
          <ac:chgData name="李新毅" userId="8f90503c-af94-41d6-864d-d126aecb8bca" providerId="ADAL" clId="{07108200-FBF7-0B42-9343-66971688D0AF}" dt="2022-06-11T08:22:00.851" v="4470" actId="1076"/>
          <ac:spMkLst>
            <pc:docMk/>
            <pc:sldMk cId="3122297198" sldId="298"/>
            <ac:spMk id="18" creationId="{1DCBCA36-8504-097B-98CC-0DC42228165C}"/>
          </ac:spMkLst>
        </pc:spChg>
        <pc:spChg chg="add mod">
          <ac:chgData name="李新毅" userId="8f90503c-af94-41d6-864d-d126aecb8bca" providerId="ADAL" clId="{07108200-FBF7-0B42-9343-66971688D0AF}" dt="2022-06-11T08:23:29.099" v="4485" actId="2085"/>
          <ac:spMkLst>
            <pc:docMk/>
            <pc:sldMk cId="3122297198" sldId="298"/>
            <ac:spMk id="19" creationId="{B3A3885D-22B4-0529-701A-3F3C640B4FD5}"/>
          </ac:spMkLst>
        </pc:spChg>
        <pc:spChg chg="add mod">
          <ac:chgData name="李新毅" userId="8f90503c-af94-41d6-864d-d126aecb8bca" providerId="ADAL" clId="{07108200-FBF7-0B42-9343-66971688D0AF}" dt="2022-06-11T08:25:54.510" v="4629" actId="207"/>
          <ac:spMkLst>
            <pc:docMk/>
            <pc:sldMk cId="3122297198" sldId="298"/>
            <ac:spMk id="20" creationId="{BBD1D788-DAD2-181C-CA9C-907513A805A6}"/>
          </ac:spMkLst>
        </pc:spChg>
        <pc:spChg chg="add mod">
          <ac:chgData name="李新毅" userId="8f90503c-af94-41d6-864d-d126aecb8bca" providerId="ADAL" clId="{07108200-FBF7-0B42-9343-66971688D0AF}" dt="2022-06-11T08:25:20.149" v="4600" actId="1076"/>
          <ac:spMkLst>
            <pc:docMk/>
            <pc:sldMk cId="3122297198" sldId="298"/>
            <ac:spMk id="21" creationId="{B9A608B4-A59F-2CDC-6CB8-FCAB0B1983D7}"/>
          </ac:spMkLst>
        </pc:spChg>
        <pc:spChg chg="add mod">
          <ac:chgData name="李新毅" userId="8f90503c-af94-41d6-864d-d126aecb8bca" providerId="ADAL" clId="{07108200-FBF7-0B42-9343-66971688D0AF}" dt="2022-06-11T08:25:23.498" v="4601" actId="1076"/>
          <ac:spMkLst>
            <pc:docMk/>
            <pc:sldMk cId="3122297198" sldId="298"/>
            <ac:spMk id="22" creationId="{3DC56AD1-6026-9708-5909-6BC7A2218723}"/>
          </ac:spMkLst>
        </pc:spChg>
        <pc:spChg chg="add mod">
          <ac:chgData name="李新毅" userId="8f90503c-af94-41d6-864d-d126aecb8bca" providerId="ADAL" clId="{07108200-FBF7-0B42-9343-66971688D0AF}" dt="2022-06-11T08:25:26.774" v="4602" actId="1076"/>
          <ac:spMkLst>
            <pc:docMk/>
            <pc:sldMk cId="3122297198" sldId="298"/>
            <ac:spMk id="23" creationId="{195C29B5-6F48-1719-D515-442BDF4A5414}"/>
          </ac:spMkLst>
        </pc:spChg>
        <pc:spChg chg="add mod">
          <ac:chgData name="李新毅" userId="8f90503c-af94-41d6-864d-d126aecb8bca" providerId="ADAL" clId="{07108200-FBF7-0B42-9343-66971688D0AF}" dt="2022-06-11T08:25:30.900" v="4603" actId="1076"/>
          <ac:spMkLst>
            <pc:docMk/>
            <pc:sldMk cId="3122297198" sldId="298"/>
            <ac:spMk id="24" creationId="{0C7BDEBB-C607-DE67-6F79-DEAF0EE4700E}"/>
          </ac:spMkLst>
        </pc:spChg>
        <pc:spChg chg="add mod">
          <ac:chgData name="李新毅" userId="8f90503c-af94-41d6-864d-d126aecb8bca" providerId="ADAL" clId="{07108200-FBF7-0B42-9343-66971688D0AF}" dt="2022-06-11T08:25:39.146" v="4618" actId="20577"/>
          <ac:spMkLst>
            <pc:docMk/>
            <pc:sldMk cId="3122297198" sldId="298"/>
            <ac:spMk id="25" creationId="{78DE9704-05E0-17F9-AB94-3F8F5721E379}"/>
          </ac:spMkLst>
        </pc:spChg>
        <pc:grpChg chg="add mod">
          <ac:chgData name="李新毅" userId="8f90503c-af94-41d6-864d-d126aecb8bca" providerId="ADAL" clId="{07108200-FBF7-0B42-9343-66971688D0AF}" dt="2022-06-11T08:18:27.938" v="4359" actId="1076"/>
          <ac:grpSpMkLst>
            <pc:docMk/>
            <pc:sldMk cId="3122297198" sldId="298"/>
            <ac:grpSpMk id="5" creationId="{8E7ED8D0-1827-4403-DE7E-AA740F14C856}"/>
          </ac:grpSpMkLst>
        </pc:grpChg>
        <pc:grpChg chg="add mod">
          <ac:chgData name="李新毅" userId="8f90503c-af94-41d6-864d-d126aecb8bca" providerId="ADAL" clId="{07108200-FBF7-0B42-9343-66971688D0AF}" dt="2022-06-11T08:18:38.781" v="4368" actId="1035"/>
          <ac:grpSpMkLst>
            <pc:docMk/>
            <pc:sldMk cId="3122297198" sldId="298"/>
            <ac:grpSpMk id="6" creationId="{2EC94F78-554E-5AA0-7C02-151F27DA8C34}"/>
          </ac:grpSpMkLst>
        </pc:grpChg>
        <pc:cxnChg chg="add mod">
          <ac:chgData name="李新毅" userId="8f90503c-af94-41d6-864d-d126aecb8bca" providerId="ADAL" clId="{07108200-FBF7-0B42-9343-66971688D0AF}" dt="2022-06-11T08:21:05.459" v="4394" actId="692"/>
          <ac:cxnSpMkLst>
            <pc:docMk/>
            <pc:sldMk cId="3122297198" sldId="298"/>
            <ac:cxnSpMk id="13" creationId="{5553E2AD-D565-2D9C-B515-BE3DB7AC0817}"/>
          </ac:cxnSpMkLst>
        </pc:cxnChg>
        <pc:cxnChg chg="add mod">
          <ac:chgData name="李新毅" userId="8f90503c-af94-41d6-864d-d126aecb8bca" providerId="ADAL" clId="{07108200-FBF7-0B42-9343-66971688D0AF}" dt="2022-06-11T08:21:19.046" v="4397" actId="1076"/>
          <ac:cxnSpMkLst>
            <pc:docMk/>
            <pc:sldMk cId="3122297198" sldId="298"/>
            <ac:cxnSpMk id="15" creationId="{9A1AD790-6CED-68BA-2F62-074175597765}"/>
          </ac:cxnSpMkLst>
        </pc:cxnChg>
      </pc:sldChg>
      <pc:sldChg chg="addSp delSp modSp new mod">
        <pc:chgData name="李新毅" userId="8f90503c-af94-41d6-864d-d126aecb8bca" providerId="ADAL" clId="{07108200-FBF7-0B42-9343-66971688D0AF}" dt="2022-06-11T08:57:06.049" v="4951" actId="14100"/>
        <pc:sldMkLst>
          <pc:docMk/>
          <pc:sldMk cId="857922383" sldId="299"/>
        </pc:sldMkLst>
        <pc:spChg chg="mod">
          <ac:chgData name="李新毅" userId="8f90503c-af94-41d6-864d-d126aecb8bca" providerId="ADAL" clId="{07108200-FBF7-0B42-9343-66971688D0AF}" dt="2022-06-11T08:43:08.017" v="4671" actId="20577"/>
          <ac:spMkLst>
            <pc:docMk/>
            <pc:sldMk cId="857922383" sldId="299"/>
            <ac:spMk id="2" creationId="{79527017-0E28-D082-F1E5-F453BA658287}"/>
          </ac:spMkLst>
        </pc:spChg>
        <pc:spChg chg="add del mod">
          <ac:chgData name="李新毅" userId="8f90503c-af94-41d6-864d-d126aecb8bca" providerId="ADAL" clId="{07108200-FBF7-0B42-9343-66971688D0AF}" dt="2022-06-11T08:48:57.508" v="4754"/>
          <ac:spMkLst>
            <pc:docMk/>
            <pc:sldMk cId="857922383" sldId="299"/>
            <ac:spMk id="3" creationId="{2DCFEC86-78C4-0085-0432-79F7DBA0EF1D}"/>
          </ac:spMkLst>
        </pc:spChg>
        <pc:spChg chg="add del mod">
          <ac:chgData name="李新毅" userId="8f90503c-af94-41d6-864d-d126aecb8bca" providerId="ADAL" clId="{07108200-FBF7-0B42-9343-66971688D0AF}" dt="2022-06-11T08:48:57.508" v="4754"/>
          <ac:spMkLst>
            <pc:docMk/>
            <pc:sldMk cId="857922383" sldId="299"/>
            <ac:spMk id="4" creationId="{D3D0BFFC-618D-B381-7D99-8311F7939535}"/>
          </ac:spMkLst>
        </pc:spChg>
        <pc:spChg chg="add del mod">
          <ac:chgData name="李新毅" userId="8f90503c-af94-41d6-864d-d126aecb8bca" providerId="ADAL" clId="{07108200-FBF7-0B42-9343-66971688D0AF}" dt="2022-06-11T08:50:17.005" v="4766"/>
          <ac:spMkLst>
            <pc:docMk/>
            <pc:sldMk cId="857922383" sldId="299"/>
            <ac:spMk id="5" creationId="{F27BB2E1-9DBD-2A28-0BD6-42FB45189F42}"/>
          </ac:spMkLst>
        </pc:spChg>
        <pc:spChg chg="add del mod">
          <ac:chgData name="李新毅" userId="8f90503c-af94-41d6-864d-d126aecb8bca" providerId="ADAL" clId="{07108200-FBF7-0B42-9343-66971688D0AF}" dt="2022-06-11T08:50:49.282" v="4770"/>
          <ac:spMkLst>
            <pc:docMk/>
            <pc:sldMk cId="857922383" sldId="299"/>
            <ac:spMk id="6" creationId="{F6D25C18-6B72-D122-5F8E-0D59D084C86A}"/>
          </ac:spMkLst>
        </pc:spChg>
        <pc:spChg chg="mod">
          <ac:chgData name="李新毅" userId="8f90503c-af94-41d6-864d-d126aecb8bca" providerId="ADAL" clId="{07108200-FBF7-0B42-9343-66971688D0AF}" dt="2022-06-11T08:46:49.237" v="4732"/>
          <ac:spMkLst>
            <pc:docMk/>
            <pc:sldMk cId="857922383" sldId="299"/>
            <ac:spMk id="7" creationId="{D8134F44-FB6C-EF16-1F5E-557797E395D8}"/>
          </ac:spMkLst>
        </pc:spChg>
        <pc:spChg chg="mod">
          <ac:chgData name="李新毅" userId="8f90503c-af94-41d6-864d-d126aecb8bca" providerId="ADAL" clId="{07108200-FBF7-0B42-9343-66971688D0AF}" dt="2022-06-11T08:46:54.724" v="4734"/>
          <ac:spMkLst>
            <pc:docMk/>
            <pc:sldMk cId="857922383" sldId="299"/>
            <ac:spMk id="8" creationId="{339D8A9F-BB53-9ABD-6277-7737E12F840B}"/>
          </ac:spMkLst>
        </pc:spChg>
        <pc:spChg chg="mod">
          <ac:chgData name="李新毅" userId="8f90503c-af94-41d6-864d-d126aecb8bca" providerId="ADAL" clId="{07108200-FBF7-0B42-9343-66971688D0AF}" dt="2022-06-11T08:47:05.235" v="4736"/>
          <ac:spMkLst>
            <pc:docMk/>
            <pc:sldMk cId="857922383" sldId="299"/>
            <ac:spMk id="9" creationId="{C080294D-5ADC-B392-6358-B09A3D9E1CDF}"/>
          </ac:spMkLst>
        </pc:spChg>
        <pc:spChg chg="mod">
          <ac:chgData name="李新毅" userId="8f90503c-af94-41d6-864d-d126aecb8bca" providerId="ADAL" clId="{07108200-FBF7-0B42-9343-66971688D0AF}" dt="2022-06-11T08:47:05.235" v="4736"/>
          <ac:spMkLst>
            <pc:docMk/>
            <pc:sldMk cId="857922383" sldId="299"/>
            <ac:spMk id="10" creationId="{C3A3629E-B3C3-C508-E682-5CFBD2249A92}"/>
          </ac:spMkLst>
        </pc:spChg>
        <pc:spChg chg="mod">
          <ac:chgData name="李新毅" userId="8f90503c-af94-41d6-864d-d126aecb8bca" providerId="ADAL" clId="{07108200-FBF7-0B42-9343-66971688D0AF}" dt="2022-06-11T08:47:05.235" v="4736"/>
          <ac:spMkLst>
            <pc:docMk/>
            <pc:sldMk cId="857922383" sldId="299"/>
            <ac:spMk id="11" creationId="{A5EAD6BB-DA9C-66C7-B100-77638EAF17CB}"/>
          </ac:spMkLst>
        </pc:spChg>
        <pc:spChg chg="mod">
          <ac:chgData name="李新毅" userId="8f90503c-af94-41d6-864d-d126aecb8bca" providerId="ADAL" clId="{07108200-FBF7-0B42-9343-66971688D0AF}" dt="2022-06-11T08:47:14.479" v="4738"/>
          <ac:spMkLst>
            <pc:docMk/>
            <pc:sldMk cId="857922383" sldId="299"/>
            <ac:spMk id="12" creationId="{2E4B065D-6F41-8AF4-37D1-BD9D509E5A40}"/>
          </ac:spMkLst>
        </pc:spChg>
        <pc:spChg chg="mod">
          <ac:chgData name="李新毅" userId="8f90503c-af94-41d6-864d-d126aecb8bca" providerId="ADAL" clId="{07108200-FBF7-0B42-9343-66971688D0AF}" dt="2022-06-11T08:47:34.767" v="4740"/>
          <ac:spMkLst>
            <pc:docMk/>
            <pc:sldMk cId="857922383" sldId="299"/>
            <ac:spMk id="13" creationId="{757C0488-F05C-5BC6-0E48-EDE7BE7C514C}"/>
          </ac:spMkLst>
        </pc:spChg>
        <pc:spChg chg="mod">
          <ac:chgData name="李新毅" userId="8f90503c-af94-41d6-864d-d126aecb8bca" providerId="ADAL" clId="{07108200-FBF7-0B42-9343-66971688D0AF}" dt="2022-06-11T08:48:11.567" v="4743"/>
          <ac:spMkLst>
            <pc:docMk/>
            <pc:sldMk cId="857922383" sldId="299"/>
            <ac:spMk id="14" creationId="{2805DD95-CEFC-04E9-E498-60DC21CE3753}"/>
          </ac:spMkLst>
        </pc:spChg>
        <pc:spChg chg="mod">
          <ac:chgData name="李新毅" userId="8f90503c-af94-41d6-864d-d126aecb8bca" providerId="ADAL" clId="{07108200-FBF7-0B42-9343-66971688D0AF}" dt="2022-06-11T08:48:11.567" v="4743"/>
          <ac:spMkLst>
            <pc:docMk/>
            <pc:sldMk cId="857922383" sldId="299"/>
            <ac:spMk id="15" creationId="{B285D254-89D0-E693-533A-F77878FE828B}"/>
          </ac:spMkLst>
        </pc:spChg>
        <pc:spChg chg="mod">
          <ac:chgData name="李新毅" userId="8f90503c-af94-41d6-864d-d126aecb8bca" providerId="ADAL" clId="{07108200-FBF7-0B42-9343-66971688D0AF}" dt="2022-06-11T08:48:11.567" v="4743"/>
          <ac:spMkLst>
            <pc:docMk/>
            <pc:sldMk cId="857922383" sldId="299"/>
            <ac:spMk id="16" creationId="{0861D5BE-D060-B154-FAE7-1DD8EAEA8D98}"/>
          </ac:spMkLst>
        </pc:spChg>
        <pc:spChg chg="mod">
          <ac:chgData name="李新毅" userId="8f90503c-af94-41d6-864d-d126aecb8bca" providerId="ADAL" clId="{07108200-FBF7-0B42-9343-66971688D0AF}" dt="2022-06-11T08:48:16.853" v="4745"/>
          <ac:spMkLst>
            <pc:docMk/>
            <pc:sldMk cId="857922383" sldId="299"/>
            <ac:spMk id="17" creationId="{D8402075-8B1E-AB04-E68D-D4A12F4C43A9}"/>
          </ac:spMkLst>
        </pc:spChg>
        <pc:spChg chg="mod">
          <ac:chgData name="李新毅" userId="8f90503c-af94-41d6-864d-d126aecb8bca" providerId="ADAL" clId="{07108200-FBF7-0B42-9343-66971688D0AF}" dt="2022-06-11T08:48:38.021" v="4747"/>
          <ac:spMkLst>
            <pc:docMk/>
            <pc:sldMk cId="857922383" sldId="299"/>
            <ac:spMk id="18" creationId="{8184C29A-8A3A-A7BF-C5F4-0A0D287B6F71}"/>
          </ac:spMkLst>
        </pc:spChg>
        <pc:spChg chg="add del mod">
          <ac:chgData name="李新毅" userId="8f90503c-af94-41d6-864d-d126aecb8bca" providerId="ADAL" clId="{07108200-FBF7-0B42-9343-66971688D0AF}" dt="2022-06-11T08:48:45.286" v="4751"/>
          <ac:spMkLst>
            <pc:docMk/>
            <pc:sldMk cId="857922383" sldId="299"/>
            <ac:spMk id="19" creationId="{C3853766-804D-0010-1CAF-8B999A43623E}"/>
          </ac:spMkLst>
        </pc:spChg>
        <pc:spChg chg="add del mod">
          <ac:chgData name="李新毅" userId="8f90503c-af94-41d6-864d-d126aecb8bca" providerId="ADAL" clId="{07108200-FBF7-0B42-9343-66971688D0AF}" dt="2022-06-11T08:48:45.286" v="4751"/>
          <ac:spMkLst>
            <pc:docMk/>
            <pc:sldMk cId="857922383" sldId="299"/>
            <ac:spMk id="20" creationId="{E0821202-3455-D9FF-C871-C054156499EE}"/>
          </ac:spMkLst>
        </pc:spChg>
        <pc:spChg chg="add del mod">
          <ac:chgData name="李新毅" userId="8f90503c-af94-41d6-864d-d126aecb8bca" providerId="ADAL" clId="{07108200-FBF7-0B42-9343-66971688D0AF}" dt="2022-06-11T08:50:17.005" v="4766"/>
          <ac:spMkLst>
            <pc:docMk/>
            <pc:sldMk cId="857922383" sldId="299"/>
            <ac:spMk id="21" creationId="{4F9B6702-410E-CDF9-44E2-B6E1CFB7C865}"/>
          </ac:spMkLst>
        </pc:spChg>
        <pc:spChg chg="mod">
          <ac:chgData name="李新毅" userId="8f90503c-af94-41d6-864d-d126aecb8bca" providerId="ADAL" clId="{07108200-FBF7-0B42-9343-66971688D0AF}" dt="2022-06-11T08:55:31.330" v="4914" actId="1076"/>
          <ac:spMkLst>
            <pc:docMk/>
            <pc:sldMk cId="857922383" sldId="299"/>
            <ac:spMk id="22" creationId="{A5B02D23-0102-427F-6707-CDE8069CB536}"/>
          </ac:spMkLst>
        </pc:spChg>
        <pc:spChg chg="mod">
          <ac:chgData name="李新毅" userId="8f90503c-af94-41d6-864d-d126aecb8bca" providerId="ADAL" clId="{07108200-FBF7-0B42-9343-66971688D0AF}" dt="2022-06-11T08:50:03.889" v="4763"/>
          <ac:spMkLst>
            <pc:docMk/>
            <pc:sldMk cId="857922383" sldId="299"/>
            <ac:spMk id="23" creationId="{80BD5B04-D89B-A9F2-4DA3-E185F7A86551}"/>
          </ac:spMkLst>
        </pc:spChg>
        <pc:spChg chg="add del mod">
          <ac:chgData name="李新毅" userId="8f90503c-af94-41d6-864d-d126aecb8bca" providerId="ADAL" clId="{07108200-FBF7-0B42-9343-66971688D0AF}" dt="2022-06-11T08:50:49.282" v="4770"/>
          <ac:spMkLst>
            <pc:docMk/>
            <pc:sldMk cId="857922383" sldId="299"/>
            <ac:spMk id="24" creationId="{0F20BDAB-0139-8693-444B-5652ABA38B8C}"/>
          </ac:spMkLst>
        </pc:spChg>
        <pc:spChg chg="mod">
          <ac:chgData name="李新毅" userId="8f90503c-af94-41d6-864d-d126aecb8bca" providerId="ADAL" clId="{07108200-FBF7-0B42-9343-66971688D0AF}" dt="2022-06-11T08:55:31.330" v="4914" actId="1076"/>
          <ac:spMkLst>
            <pc:docMk/>
            <pc:sldMk cId="857922383" sldId="299"/>
            <ac:spMk id="25" creationId="{26E2AC29-02A3-CF52-400B-4A5F36CEDF52}"/>
          </ac:spMkLst>
        </pc:spChg>
        <pc:spChg chg="mod">
          <ac:chgData name="李新毅" userId="8f90503c-af94-41d6-864d-d126aecb8bca" providerId="ADAL" clId="{07108200-FBF7-0B42-9343-66971688D0AF}" dt="2022-06-11T08:55:31.330" v="4914" actId="1076"/>
          <ac:spMkLst>
            <pc:docMk/>
            <pc:sldMk cId="857922383" sldId="299"/>
            <ac:spMk id="26" creationId="{B4974ACF-C8DD-5529-2E3E-011B76DA194C}"/>
          </ac:spMkLst>
        </pc:spChg>
        <pc:spChg chg="add mod">
          <ac:chgData name="李新毅" userId="8f90503c-af94-41d6-864d-d126aecb8bca" providerId="ADAL" clId="{07108200-FBF7-0B42-9343-66971688D0AF}" dt="2022-06-11T08:55:31.330" v="4914" actId="1076"/>
          <ac:spMkLst>
            <pc:docMk/>
            <pc:sldMk cId="857922383" sldId="299"/>
            <ac:spMk id="27" creationId="{26D9CED4-9ABD-0AF8-6EA6-05678F3E774E}"/>
          </ac:spMkLst>
        </pc:spChg>
        <pc:spChg chg="add mod">
          <ac:chgData name="李新毅" userId="8f90503c-af94-41d6-864d-d126aecb8bca" providerId="ADAL" clId="{07108200-FBF7-0B42-9343-66971688D0AF}" dt="2022-06-11T08:55:31.330" v="4914" actId="1076"/>
          <ac:spMkLst>
            <pc:docMk/>
            <pc:sldMk cId="857922383" sldId="299"/>
            <ac:spMk id="28" creationId="{61C19496-0411-8CC3-37DA-165D5155B5B6}"/>
          </ac:spMkLst>
        </pc:spChg>
        <pc:spChg chg="add mod">
          <ac:chgData name="李新毅" userId="8f90503c-af94-41d6-864d-d126aecb8bca" providerId="ADAL" clId="{07108200-FBF7-0B42-9343-66971688D0AF}" dt="2022-06-11T08:55:31.330" v="4914" actId="1076"/>
          <ac:spMkLst>
            <pc:docMk/>
            <pc:sldMk cId="857922383" sldId="299"/>
            <ac:spMk id="29" creationId="{01B9F80C-FF27-165E-B7CB-D8027F866F1A}"/>
          </ac:spMkLst>
        </pc:spChg>
        <pc:spChg chg="add mod">
          <ac:chgData name="李新毅" userId="8f90503c-af94-41d6-864d-d126aecb8bca" providerId="ADAL" clId="{07108200-FBF7-0B42-9343-66971688D0AF}" dt="2022-06-11T08:55:31.330" v="4914" actId="1076"/>
          <ac:spMkLst>
            <pc:docMk/>
            <pc:sldMk cId="857922383" sldId="299"/>
            <ac:spMk id="30" creationId="{B8D6A07C-4F9F-C2FC-9FE7-286A3CF1C22A}"/>
          </ac:spMkLst>
        </pc:spChg>
        <pc:spChg chg="add mod">
          <ac:chgData name="李新毅" userId="8f90503c-af94-41d6-864d-d126aecb8bca" providerId="ADAL" clId="{07108200-FBF7-0B42-9343-66971688D0AF}" dt="2022-06-11T08:55:31.330" v="4914" actId="1076"/>
          <ac:spMkLst>
            <pc:docMk/>
            <pc:sldMk cId="857922383" sldId="299"/>
            <ac:spMk id="31" creationId="{873AF378-D746-9C76-A2B6-9B5CA81E8E0C}"/>
          </ac:spMkLst>
        </pc:spChg>
        <pc:spChg chg="add mod">
          <ac:chgData name="李新毅" userId="8f90503c-af94-41d6-864d-d126aecb8bca" providerId="ADAL" clId="{07108200-FBF7-0B42-9343-66971688D0AF}" dt="2022-06-11T08:55:31.330" v="4914" actId="1076"/>
          <ac:spMkLst>
            <pc:docMk/>
            <pc:sldMk cId="857922383" sldId="299"/>
            <ac:spMk id="32" creationId="{8105B410-D604-07A7-EE3F-A0881D94852E}"/>
          </ac:spMkLst>
        </pc:spChg>
        <pc:spChg chg="add mod">
          <ac:chgData name="李新毅" userId="8f90503c-af94-41d6-864d-d126aecb8bca" providerId="ADAL" clId="{07108200-FBF7-0B42-9343-66971688D0AF}" dt="2022-06-11T08:55:31.330" v="4914" actId="1076"/>
          <ac:spMkLst>
            <pc:docMk/>
            <pc:sldMk cId="857922383" sldId="299"/>
            <ac:spMk id="33" creationId="{59928895-18B9-D7D4-BD63-BC602C1DA689}"/>
          </ac:spMkLst>
        </pc:spChg>
        <pc:spChg chg="add mod">
          <ac:chgData name="李新毅" userId="8f90503c-af94-41d6-864d-d126aecb8bca" providerId="ADAL" clId="{07108200-FBF7-0B42-9343-66971688D0AF}" dt="2022-06-11T08:55:31.330" v="4914" actId="1076"/>
          <ac:spMkLst>
            <pc:docMk/>
            <pc:sldMk cId="857922383" sldId="299"/>
            <ac:spMk id="34" creationId="{01C3F53D-A1B8-C111-8349-7B818388F14F}"/>
          </ac:spMkLst>
        </pc:spChg>
        <pc:spChg chg="add mod">
          <ac:chgData name="李新毅" userId="8f90503c-af94-41d6-864d-d126aecb8bca" providerId="ADAL" clId="{07108200-FBF7-0B42-9343-66971688D0AF}" dt="2022-06-11T08:55:31.330" v="4914" actId="1076"/>
          <ac:spMkLst>
            <pc:docMk/>
            <pc:sldMk cId="857922383" sldId="299"/>
            <ac:spMk id="35" creationId="{F989A0DB-6910-86DC-93B9-78EBFD59092F}"/>
          </ac:spMkLst>
        </pc:spChg>
        <pc:spChg chg="add mod">
          <ac:chgData name="李新毅" userId="8f90503c-af94-41d6-864d-d126aecb8bca" providerId="ADAL" clId="{07108200-FBF7-0B42-9343-66971688D0AF}" dt="2022-06-11T08:55:31.330" v="4914" actId="1076"/>
          <ac:spMkLst>
            <pc:docMk/>
            <pc:sldMk cId="857922383" sldId="299"/>
            <ac:spMk id="36" creationId="{388E34B2-96DE-5E47-9145-5F1C10DFE24A}"/>
          </ac:spMkLst>
        </pc:spChg>
        <pc:spChg chg="add mod">
          <ac:chgData name="李新毅" userId="8f90503c-af94-41d6-864d-d126aecb8bca" providerId="ADAL" clId="{07108200-FBF7-0B42-9343-66971688D0AF}" dt="2022-06-11T08:55:31.330" v="4914" actId="1076"/>
          <ac:spMkLst>
            <pc:docMk/>
            <pc:sldMk cId="857922383" sldId="299"/>
            <ac:spMk id="37" creationId="{EDC34C60-BFEB-2BA4-D8F5-9E29CEB5504B}"/>
          </ac:spMkLst>
        </pc:spChg>
        <pc:spChg chg="add mod">
          <ac:chgData name="李新毅" userId="8f90503c-af94-41d6-864d-d126aecb8bca" providerId="ADAL" clId="{07108200-FBF7-0B42-9343-66971688D0AF}" dt="2022-06-11T08:56:15.788" v="4928" actId="20577"/>
          <ac:spMkLst>
            <pc:docMk/>
            <pc:sldMk cId="857922383" sldId="299"/>
            <ac:spMk id="39" creationId="{18404233-C2DF-B4A6-1A0A-1B345EF0DF20}"/>
          </ac:spMkLst>
        </pc:spChg>
        <pc:spChg chg="add mod">
          <ac:chgData name="李新毅" userId="8f90503c-af94-41d6-864d-d126aecb8bca" providerId="ADAL" clId="{07108200-FBF7-0B42-9343-66971688D0AF}" dt="2022-06-11T08:56:54.061" v="4949" actId="1076"/>
          <ac:spMkLst>
            <pc:docMk/>
            <pc:sldMk cId="857922383" sldId="299"/>
            <ac:spMk id="40" creationId="{E914B3BA-69DA-7060-A8F0-739B2006FCC4}"/>
          </ac:spMkLst>
        </pc:spChg>
        <pc:spChg chg="add mod">
          <ac:chgData name="李新毅" userId="8f90503c-af94-41d6-864d-d126aecb8bca" providerId="ADAL" clId="{07108200-FBF7-0B42-9343-66971688D0AF}" dt="2022-06-11T08:56:59.577" v="4950" actId="1076"/>
          <ac:spMkLst>
            <pc:docMk/>
            <pc:sldMk cId="857922383" sldId="299"/>
            <ac:spMk id="41" creationId="{39CF50AC-E9D4-040A-6A2C-BDA2D60E3705}"/>
          </ac:spMkLst>
        </pc:spChg>
        <pc:cxnChg chg="add mod">
          <ac:chgData name="李新毅" userId="8f90503c-af94-41d6-864d-d126aecb8bca" providerId="ADAL" clId="{07108200-FBF7-0B42-9343-66971688D0AF}" dt="2022-06-11T08:57:06.049" v="4951" actId="14100"/>
          <ac:cxnSpMkLst>
            <pc:docMk/>
            <pc:sldMk cId="857922383" sldId="299"/>
            <ac:cxnSpMk id="38" creationId="{5144C88C-0503-24BB-467D-6C0FB293F745}"/>
          </ac:cxnSpMkLst>
        </pc:cxnChg>
      </pc:sldChg>
    </pc:docChg>
  </pc:docChgLst>
  <pc:docChgLst>
    <pc:chgData name="李新毅" userId="8f90503c-af94-41d6-864d-d126aecb8bca" providerId="ADAL" clId="{A5517116-3481-A44A-A79F-ABF35B8C78D5}"/>
    <pc:docChg chg="undo custSel addSld delSld modSld modMainMaster">
      <pc:chgData name="李新毅" userId="8f90503c-af94-41d6-864d-d126aecb8bca" providerId="ADAL" clId="{A5517116-3481-A44A-A79F-ABF35B8C78D5}" dt="2022-03-21T03:40:09.857" v="359" actId="700"/>
      <pc:docMkLst>
        <pc:docMk/>
      </pc:docMkLst>
      <pc:sldChg chg="addSp delSp modSp del mod">
        <pc:chgData name="李新毅" userId="8f90503c-af94-41d6-864d-d126aecb8bca" providerId="ADAL" clId="{A5517116-3481-A44A-A79F-ABF35B8C78D5}" dt="2022-03-21T03:26:19.984" v="8" actId="2696"/>
        <pc:sldMkLst>
          <pc:docMk/>
          <pc:sldMk cId="2653002063" sldId="256"/>
        </pc:sldMkLst>
        <pc:spChg chg="add del mod">
          <ac:chgData name="李新毅" userId="8f90503c-af94-41d6-864d-d126aecb8bca" providerId="ADAL" clId="{A5517116-3481-A44A-A79F-ABF35B8C78D5}" dt="2022-03-21T03:26:06.994" v="6"/>
          <ac:spMkLst>
            <pc:docMk/>
            <pc:sldMk cId="2653002063" sldId="256"/>
            <ac:spMk id="4" creationId="{0D594C79-CEE2-544A-A957-CA4F790E8D58}"/>
          </ac:spMkLst>
        </pc:spChg>
      </pc:sldChg>
      <pc:sldChg chg="addSp delSp modSp new del mod">
        <pc:chgData name="李新毅" userId="8f90503c-af94-41d6-864d-d126aecb8bca" providerId="ADAL" clId="{A5517116-3481-A44A-A79F-ABF35B8C78D5}" dt="2022-03-21T03:33:26.073" v="168" actId="2696"/>
        <pc:sldMkLst>
          <pc:docMk/>
          <pc:sldMk cId="2381340133" sldId="257"/>
        </pc:sldMkLst>
        <pc:spChg chg="add del mod">
          <ac:chgData name="李新毅" userId="8f90503c-af94-41d6-864d-d126aecb8bca" providerId="ADAL" clId="{A5517116-3481-A44A-A79F-ABF35B8C78D5}" dt="2022-03-21T03:25:55.504" v="3"/>
          <ac:spMkLst>
            <pc:docMk/>
            <pc:sldMk cId="2381340133" sldId="257"/>
            <ac:spMk id="2" creationId="{224E9CE7-9C23-7946-9F5E-A488FE5A4691}"/>
          </ac:spMkLst>
        </pc:spChg>
      </pc:sldChg>
      <pc:sldChg chg="modSp new mod chgLayout">
        <pc:chgData name="李新毅" userId="8f90503c-af94-41d6-864d-d126aecb8bca" providerId="ADAL" clId="{A5517116-3481-A44A-A79F-ABF35B8C78D5}" dt="2022-03-21T03:40:09.857" v="359" actId="700"/>
        <pc:sldMkLst>
          <pc:docMk/>
          <pc:sldMk cId="976806779" sldId="258"/>
        </pc:sldMkLst>
        <pc:spChg chg="mod ord">
          <ac:chgData name="李新毅" userId="8f90503c-af94-41d6-864d-d126aecb8bca" providerId="ADAL" clId="{A5517116-3481-A44A-A79F-ABF35B8C78D5}" dt="2022-03-21T03:40:09.857" v="359" actId="700"/>
          <ac:spMkLst>
            <pc:docMk/>
            <pc:sldMk cId="976806779" sldId="258"/>
            <ac:spMk id="2" creationId="{8AC64253-3E62-F446-8996-65DA21786A03}"/>
          </ac:spMkLst>
        </pc:spChg>
        <pc:spChg chg="mod ord">
          <ac:chgData name="李新毅" userId="8f90503c-af94-41d6-864d-d126aecb8bca" providerId="ADAL" clId="{A5517116-3481-A44A-A79F-ABF35B8C78D5}" dt="2022-03-21T03:40:09.857" v="359" actId="700"/>
          <ac:spMkLst>
            <pc:docMk/>
            <pc:sldMk cId="976806779" sldId="258"/>
            <ac:spMk id="3" creationId="{F9A2078B-5AA7-804C-B1DE-9C01607DE2EE}"/>
          </ac:spMkLst>
        </pc:spChg>
        <pc:spChg chg="mod ord">
          <ac:chgData name="李新毅" userId="8f90503c-af94-41d6-864d-d126aecb8bca" providerId="ADAL" clId="{A5517116-3481-A44A-A79F-ABF35B8C78D5}" dt="2022-03-21T03:40:09.857" v="359" actId="700"/>
          <ac:spMkLst>
            <pc:docMk/>
            <pc:sldMk cId="976806779" sldId="258"/>
            <ac:spMk id="4" creationId="{A6A16AD6-BE3F-B04E-821D-CC9F76705368}"/>
          </ac:spMkLst>
        </pc:spChg>
      </pc:sldChg>
      <pc:sldChg chg="new">
        <pc:chgData name="李新毅" userId="8f90503c-af94-41d6-864d-d126aecb8bca" providerId="ADAL" clId="{A5517116-3481-A44A-A79F-ABF35B8C78D5}" dt="2022-03-21T03:33:30.047" v="169" actId="680"/>
        <pc:sldMkLst>
          <pc:docMk/>
          <pc:sldMk cId="3983161527" sldId="259"/>
        </pc:sldMkLst>
      </pc:sldChg>
      <pc:sldChg chg="new">
        <pc:chgData name="李新毅" userId="8f90503c-af94-41d6-864d-d126aecb8bca" providerId="ADAL" clId="{A5517116-3481-A44A-A79F-ABF35B8C78D5}" dt="2022-03-21T03:36:56.768" v="317" actId="680"/>
        <pc:sldMkLst>
          <pc:docMk/>
          <pc:sldMk cId="2352240637" sldId="260"/>
        </pc:sldMkLst>
      </pc:sldChg>
      <pc:sldMasterChg chg="modSldLayout">
        <pc:chgData name="李新毅" userId="8f90503c-af94-41d6-864d-d126aecb8bca" providerId="ADAL" clId="{A5517116-3481-A44A-A79F-ABF35B8C78D5}" dt="2022-03-21T03:40:03.830" v="358" actId="1076"/>
        <pc:sldMasterMkLst>
          <pc:docMk/>
          <pc:sldMasterMk cId="1111315083" sldId="2147483648"/>
        </pc:sldMasterMkLst>
        <pc:sldLayoutChg chg="modSp mod">
          <pc:chgData name="李新毅" userId="8f90503c-af94-41d6-864d-d126aecb8bca" providerId="ADAL" clId="{A5517116-3481-A44A-A79F-ABF35B8C78D5}" dt="2022-03-21T03:40:03.830" v="358" actId="1076"/>
          <pc:sldLayoutMkLst>
            <pc:docMk/>
            <pc:sldMasterMk cId="1111315083" sldId="2147483648"/>
            <pc:sldLayoutMk cId="2831908211" sldId="2147483649"/>
          </pc:sldLayoutMkLst>
          <pc:spChg chg="mod">
            <ac:chgData name="李新毅" userId="8f90503c-af94-41d6-864d-d126aecb8bca" providerId="ADAL" clId="{A5517116-3481-A44A-A79F-ABF35B8C78D5}" dt="2022-03-21T03:40:03.173" v="357" actId="1076"/>
            <ac:spMkLst>
              <pc:docMk/>
              <pc:sldMasterMk cId="1111315083" sldId="2147483648"/>
              <pc:sldLayoutMk cId="2831908211" sldId="2147483649"/>
              <ac:spMk id="2" creationId="{F61EFC45-8A57-7648-BA7B-CD9194567F15}"/>
            </ac:spMkLst>
          </pc:spChg>
          <pc:spChg chg="mod">
            <ac:chgData name="李新毅" userId="8f90503c-af94-41d6-864d-d126aecb8bca" providerId="ADAL" clId="{A5517116-3481-A44A-A79F-ABF35B8C78D5}" dt="2022-03-21T03:39:55.544" v="355" actId="1076"/>
            <ac:spMkLst>
              <pc:docMk/>
              <pc:sldMasterMk cId="1111315083" sldId="2147483648"/>
              <pc:sldLayoutMk cId="2831908211" sldId="2147483649"/>
              <ac:spMk id="3" creationId="{44E9C0CC-1523-E34B-8AB4-B37DE1F549CB}"/>
            </ac:spMkLst>
          </pc:spChg>
          <pc:spChg chg="mod">
            <ac:chgData name="李新毅" userId="8f90503c-af94-41d6-864d-d126aecb8bca" providerId="ADAL" clId="{A5517116-3481-A44A-A79F-ABF35B8C78D5}" dt="2022-03-21T03:35:29.242" v="281" actId="1076"/>
            <ac:spMkLst>
              <pc:docMk/>
              <pc:sldMasterMk cId="1111315083" sldId="2147483648"/>
              <pc:sldLayoutMk cId="2831908211" sldId="2147483649"/>
              <ac:spMk id="36" creationId="{3F047795-395C-904C-A883-02F193D721A1}"/>
            </ac:spMkLst>
          </pc:spChg>
          <pc:picChg chg="mod">
            <ac:chgData name="李新毅" userId="8f90503c-af94-41d6-864d-d126aecb8bca" providerId="ADAL" clId="{A5517116-3481-A44A-A79F-ABF35B8C78D5}" dt="2022-03-21T03:40:03.830" v="358" actId="1076"/>
            <ac:picMkLst>
              <pc:docMk/>
              <pc:sldMasterMk cId="1111315083" sldId="2147483648"/>
              <pc:sldLayoutMk cId="2831908211" sldId="2147483649"/>
              <ac:picMk id="7" creationId="{36D1E7BE-0F66-CF4E-B570-021006C6855B}"/>
            </ac:picMkLst>
          </pc:picChg>
        </pc:sldLayoutChg>
        <pc:sldLayoutChg chg="addSp delSp modSp mod addAnim delAnim">
          <pc:chgData name="李新毅" userId="8f90503c-af94-41d6-864d-d126aecb8bca" providerId="ADAL" clId="{A5517116-3481-A44A-A79F-ABF35B8C78D5}" dt="2022-03-21T03:33:16.748" v="167" actId="1076"/>
          <pc:sldLayoutMkLst>
            <pc:docMk/>
            <pc:sldMasterMk cId="1111315083" sldId="2147483648"/>
            <pc:sldLayoutMk cId="1012357052" sldId="2147483651"/>
          </pc:sldLayoutMkLst>
          <pc:spChg chg="add del">
            <ac:chgData name="李新毅" userId="8f90503c-af94-41d6-864d-d126aecb8bca" providerId="ADAL" clId="{A5517116-3481-A44A-A79F-ABF35B8C78D5}" dt="2022-03-21T03:28:18.813" v="12" actId="11529"/>
            <ac:spMkLst>
              <pc:docMk/>
              <pc:sldMasterMk cId="1111315083" sldId="2147483648"/>
              <pc:sldLayoutMk cId="1012357052" sldId="2147483651"/>
              <ac:spMk id="2" creationId="{CA9BEA03-AE41-2540-ABAF-67BDBD4F2A19}"/>
            </ac:spMkLst>
          </pc:spChg>
          <pc:spChg chg="add del mod">
            <ac:chgData name="李新毅" userId="8f90503c-af94-41d6-864d-d126aecb8bca" providerId="ADAL" clId="{A5517116-3481-A44A-A79F-ABF35B8C78D5}" dt="2022-03-21T03:28:21.853" v="13" actId="478"/>
            <ac:spMkLst>
              <pc:docMk/>
              <pc:sldMasterMk cId="1111315083" sldId="2147483648"/>
              <pc:sldLayoutMk cId="1012357052" sldId="2147483651"/>
              <ac:spMk id="3" creationId="{E47B8CDD-CD42-3C44-A349-0E0A147CF9F1}"/>
            </ac:spMkLst>
          </pc:spChg>
          <pc:spChg chg="add del">
            <ac:chgData name="李新毅" userId="8f90503c-af94-41d6-864d-d126aecb8bca" providerId="ADAL" clId="{A5517116-3481-A44A-A79F-ABF35B8C78D5}" dt="2022-03-21T03:28:31.357" v="14" actId="11529"/>
            <ac:spMkLst>
              <pc:docMk/>
              <pc:sldMasterMk cId="1111315083" sldId="2147483648"/>
              <pc:sldLayoutMk cId="1012357052" sldId="2147483651"/>
              <ac:spMk id="4" creationId="{F66E7ECD-9641-4141-B6DE-A3E78D2A91D9}"/>
            </ac:spMkLst>
          </pc:spChg>
          <pc:spChg chg="add mod">
            <ac:chgData name="李新毅" userId="8f90503c-af94-41d6-864d-d126aecb8bca" providerId="ADAL" clId="{A5517116-3481-A44A-A79F-ABF35B8C78D5}" dt="2022-03-21T03:33:16.748" v="167" actId="1076"/>
            <ac:spMkLst>
              <pc:docMk/>
              <pc:sldMasterMk cId="1111315083" sldId="2147483648"/>
              <pc:sldLayoutMk cId="1012357052" sldId="2147483651"/>
              <ac:spMk id="5" creationId="{286E2846-BF9D-1A4C-B26A-17724F32238C}"/>
            </ac:spMkLst>
          </pc:spChg>
          <pc:spChg chg="add del">
            <ac:chgData name="李新毅" userId="8f90503c-af94-41d6-864d-d126aecb8bca" providerId="ADAL" clId="{A5517116-3481-A44A-A79F-ABF35B8C78D5}" dt="2022-03-21T03:31:21.713" v="114" actId="478"/>
            <ac:spMkLst>
              <pc:docMk/>
              <pc:sldMasterMk cId="1111315083" sldId="2147483648"/>
              <pc:sldLayoutMk cId="1012357052" sldId="2147483651"/>
              <ac:spMk id="8" creationId="{81369001-08EB-824C-9FF9-041426A0CBBB}"/>
            </ac:spMkLst>
          </pc:spChg>
          <pc:spChg chg="add del">
            <ac:chgData name="李新毅" userId="8f90503c-af94-41d6-864d-d126aecb8bca" providerId="ADAL" clId="{A5517116-3481-A44A-A79F-ABF35B8C78D5}" dt="2022-03-21T03:31:21.713" v="114" actId="478"/>
            <ac:spMkLst>
              <pc:docMk/>
              <pc:sldMasterMk cId="1111315083" sldId="2147483648"/>
              <pc:sldLayoutMk cId="1012357052" sldId="2147483651"/>
              <ac:spMk id="10" creationId="{6FC59527-DF8E-FE4E-A1D4-697F2A3ECDFA}"/>
            </ac:spMkLst>
          </pc:spChg>
          <pc:spChg chg="add del mod">
            <ac:chgData name="李新毅" userId="8f90503c-af94-41d6-864d-d126aecb8bca" providerId="ADAL" clId="{A5517116-3481-A44A-A79F-ABF35B8C78D5}" dt="2022-03-21T03:31:42.286" v="125" actId="478"/>
            <ac:spMkLst>
              <pc:docMk/>
              <pc:sldMasterMk cId="1111315083" sldId="2147483648"/>
              <pc:sldLayoutMk cId="1012357052" sldId="2147483651"/>
              <ac:spMk id="11" creationId="{7D5C24CB-01DB-BD4E-BBEE-EE4651016761}"/>
            </ac:spMkLst>
          </pc:spChg>
          <pc:spChg chg="add del mod">
            <ac:chgData name="李新毅" userId="8f90503c-af94-41d6-864d-d126aecb8bca" providerId="ADAL" clId="{A5517116-3481-A44A-A79F-ABF35B8C78D5}" dt="2022-03-21T03:31:43.622" v="126" actId="478"/>
            <ac:spMkLst>
              <pc:docMk/>
              <pc:sldMasterMk cId="1111315083" sldId="2147483648"/>
              <pc:sldLayoutMk cId="1012357052" sldId="2147483651"/>
              <ac:spMk id="12" creationId="{520B07F2-8B06-D940-9D51-EF52848B1EF9}"/>
            </ac:spMkLst>
          </pc:spChg>
          <pc:spChg chg="add del mod">
            <ac:chgData name="李新毅" userId="8f90503c-af94-41d6-864d-d126aecb8bca" providerId="ADAL" clId="{A5517116-3481-A44A-A79F-ABF35B8C78D5}" dt="2022-03-21T03:31:34.514" v="120" actId="478"/>
            <ac:spMkLst>
              <pc:docMk/>
              <pc:sldMasterMk cId="1111315083" sldId="2147483648"/>
              <pc:sldLayoutMk cId="1012357052" sldId="2147483651"/>
              <ac:spMk id="13" creationId="{49011FFB-28A7-5547-AD38-5C70FBA8B766}"/>
            </ac:spMkLst>
          </pc:spChg>
          <pc:spChg chg="add del mod">
            <ac:chgData name="李新毅" userId="8f90503c-af94-41d6-864d-d126aecb8bca" providerId="ADAL" clId="{A5517116-3481-A44A-A79F-ABF35B8C78D5}" dt="2022-03-21T03:31:36.020" v="121" actId="478"/>
            <ac:spMkLst>
              <pc:docMk/>
              <pc:sldMasterMk cId="1111315083" sldId="2147483648"/>
              <pc:sldLayoutMk cId="1012357052" sldId="2147483651"/>
              <ac:spMk id="14" creationId="{2604313A-243E-CF4B-922E-4B2C42D77F65}"/>
            </ac:spMkLst>
          </pc:spChg>
          <pc:spChg chg="add del mod">
            <ac:chgData name="李新毅" userId="8f90503c-af94-41d6-864d-d126aecb8bca" providerId="ADAL" clId="{A5517116-3481-A44A-A79F-ABF35B8C78D5}" dt="2022-03-21T03:31:37.602" v="122" actId="478"/>
            <ac:spMkLst>
              <pc:docMk/>
              <pc:sldMasterMk cId="1111315083" sldId="2147483648"/>
              <pc:sldLayoutMk cId="1012357052" sldId="2147483651"/>
              <ac:spMk id="15" creationId="{3D532BDC-7CB0-2D44-8BC3-335EC1FA6C67}"/>
            </ac:spMkLst>
          </pc:spChg>
          <pc:spChg chg="add del mod">
            <ac:chgData name="李新毅" userId="8f90503c-af94-41d6-864d-d126aecb8bca" providerId="ADAL" clId="{A5517116-3481-A44A-A79F-ABF35B8C78D5}" dt="2022-03-21T03:31:39.035" v="123" actId="478"/>
            <ac:spMkLst>
              <pc:docMk/>
              <pc:sldMasterMk cId="1111315083" sldId="2147483648"/>
              <pc:sldLayoutMk cId="1012357052" sldId="2147483651"/>
              <ac:spMk id="16" creationId="{0429B92E-7DB0-FA40-9C6C-0F2A89B17E97}"/>
            </ac:spMkLst>
          </pc:spChg>
          <pc:spChg chg="add del mod">
            <ac:chgData name="李新毅" userId="8f90503c-af94-41d6-864d-d126aecb8bca" providerId="ADAL" clId="{A5517116-3481-A44A-A79F-ABF35B8C78D5}" dt="2022-03-21T03:31:26.510" v="116" actId="478"/>
            <ac:spMkLst>
              <pc:docMk/>
              <pc:sldMasterMk cId="1111315083" sldId="2147483648"/>
              <pc:sldLayoutMk cId="1012357052" sldId="2147483651"/>
              <ac:spMk id="17" creationId="{6B7FE14D-52A9-024B-B22F-0D61345F4302}"/>
            </ac:spMkLst>
          </pc:spChg>
          <pc:spChg chg="add del mod">
            <ac:chgData name="李新毅" userId="8f90503c-af94-41d6-864d-d126aecb8bca" providerId="ADAL" clId="{A5517116-3481-A44A-A79F-ABF35B8C78D5}" dt="2022-03-21T03:31:29.763" v="118" actId="478"/>
            <ac:spMkLst>
              <pc:docMk/>
              <pc:sldMasterMk cId="1111315083" sldId="2147483648"/>
              <pc:sldLayoutMk cId="1012357052" sldId="2147483651"/>
              <ac:spMk id="18" creationId="{862DB670-11B1-8442-B7FC-D182346AF215}"/>
            </ac:spMkLst>
          </pc:spChg>
          <pc:spChg chg="add del mod">
            <ac:chgData name="李新毅" userId="8f90503c-af94-41d6-864d-d126aecb8bca" providerId="ADAL" clId="{A5517116-3481-A44A-A79F-ABF35B8C78D5}" dt="2022-03-21T03:33:13.705" v="166" actId="478"/>
            <ac:spMkLst>
              <pc:docMk/>
              <pc:sldMasterMk cId="1111315083" sldId="2147483648"/>
              <pc:sldLayoutMk cId="1012357052" sldId="2147483651"/>
              <ac:spMk id="19" creationId="{80F016BD-4B97-5B4C-B00F-94E79EBCA072}"/>
            </ac:spMkLst>
          </pc:spChg>
          <pc:spChg chg="add del mod">
            <ac:chgData name="李新毅" userId="8f90503c-af94-41d6-864d-d126aecb8bca" providerId="ADAL" clId="{A5517116-3481-A44A-A79F-ABF35B8C78D5}" dt="2022-03-21T03:31:40.511" v="124" actId="478"/>
            <ac:spMkLst>
              <pc:docMk/>
              <pc:sldMasterMk cId="1111315083" sldId="2147483648"/>
              <pc:sldLayoutMk cId="1012357052" sldId="2147483651"/>
              <ac:spMk id="20" creationId="{25FA98E2-B05D-AF44-8CF8-4165F9EEC76B}"/>
            </ac:spMkLst>
          </pc:spChg>
          <pc:spChg chg="add del mod">
            <ac:chgData name="李新毅" userId="8f90503c-af94-41d6-864d-d126aecb8bca" providerId="ADAL" clId="{A5517116-3481-A44A-A79F-ABF35B8C78D5}" dt="2022-03-21T03:31:32.788" v="119" actId="478"/>
            <ac:spMkLst>
              <pc:docMk/>
              <pc:sldMasterMk cId="1111315083" sldId="2147483648"/>
              <pc:sldLayoutMk cId="1012357052" sldId="2147483651"/>
              <ac:spMk id="21" creationId="{ABE1E5C8-71C0-B146-A0A3-FA3695C7871A}"/>
            </ac:spMkLst>
          </pc:spChg>
          <pc:spChg chg="add del mod">
            <ac:chgData name="李新毅" userId="8f90503c-af94-41d6-864d-d126aecb8bca" providerId="ADAL" clId="{A5517116-3481-A44A-A79F-ABF35B8C78D5}" dt="2022-03-21T03:31:28.132" v="117" actId="478"/>
            <ac:spMkLst>
              <pc:docMk/>
              <pc:sldMasterMk cId="1111315083" sldId="2147483648"/>
              <pc:sldLayoutMk cId="1012357052" sldId="2147483651"/>
              <ac:spMk id="22" creationId="{4A0D863D-2D09-6747-BBAC-E81CC93E71A2}"/>
            </ac:spMkLst>
          </pc:spChg>
        </pc:sldLayoutChg>
      </pc:sldMasterChg>
    </pc:docChg>
  </pc:docChgLst>
  <pc:docChgLst>
    <pc:chgData name="李新毅" userId="8f90503c-af94-41d6-864d-d126aecb8bca" providerId="ADAL" clId="{2A66392A-49BE-B343-9C82-B0599EE67AF9}"/>
    <pc:docChg chg="modSld">
      <pc:chgData name="李新毅" userId="8f90503c-af94-41d6-864d-d126aecb8bca" providerId="ADAL" clId="{2A66392A-49BE-B343-9C82-B0599EE67AF9}" dt="2022-04-21T07:37:31.039" v="3" actId="20577"/>
      <pc:docMkLst>
        <pc:docMk/>
      </pc:docMkLst>
      <pc:sldChg chg="modSp mod">
        <pc:chgData name="李新毅" userId="8f90503c-af94-41d6-864d-d126aecb8bca" providerId="ADAL" clId="{2A66392A-49BE-B343-9C82-B0599EE67AF9}" dt="2022-04-21T07:36:38.578" v="0" actId="20577"/>
        <pc:sldMkLst>
          <pc:docMk/>
          <pc:sldMk cId="207881367" sldId="271"/>
        </pc:sldMkLst>
        <pc:graphicFrameChg chg="modGraphic">
          <ac:chgData name="李新毅" userId="8f90503c-af94-41d6-864d-d126aecb8bca" providerId="ADAL" clId="{2A66392A-49BE-B343-9C82-B0599EE67AF9}" dt="2022-04-21T07:36:38.578" v="0" actId="20577"/>
          <ac:graphicFrameMkLst>
            <pc:docMk/>
            <pc:sldMk cId="207881367" sldId="271"/>
            <ac:graphicFrameMk id="9" creationId="{94881C12-FC79-A4D5-9489-29C80EA9FD66}"/>
          </ac:graphicFrameMkLst>
        </pc:graphicFrameChg>
      </pc:sldChg>
      <pc:sldChg chg="modSp mod">
        <pc:chgData name="李新毅" userId="8f90503c-af94-41d6-864d-d126aecb8bca" providerId="ADAL" clId="{2A66392A-49BE-B343-9C82-B0599EE67AF9}" dt="2022-04-21T07:37:31.039" v="3" actId="20577"/>
        <pc:sldMkLst>
          <pc:docMk/>
          <pc:sldMk cId="2231301819" sldId="279"/>
        </pc:sldMkLst>
        <pc:spChg chg="mod">
          <ac:chgData name="李新毅" userId="8f90503c-af94-41d6-864d-d126aecb8bca" providerId="ADAL" clId="{2A66392A-49BE-B343-9C82-B0599EE67AF9}" dt="2022-04-21T07:37:31.039" v="3" actId="20577"/>
          <ac:spMkLst>
            <pc:docMk/>
            <pc:sldMk cId="2231301819" sldId="279"/>
            <ac:spMk id="4" creationId="{390454DC-46C8-4297-FCA5-AADDF9FBC78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5C9AF1-5C27-774F-9CA1-692DAE749DFE}"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zh-CN" altLang="en-US"/>
        </a:p>
      </dgm:t>
    </dgm:pt>
    <dgm:pt modelId="{284E9499-F86F-614D-9DE1-2C4FF3BFAC68}">
      <dgm:prSet phldrT="[文本]"/>
      <dgm:spPr/>
      <dgm:t>
        <a:bodyPr/>
        <a:lstStyle/>
        <a:p>
          <a:r>
            <a:rPr lang="zh-CN" altLang="en-US" dirty="0"/>
            <a:t>数据工厂</a:t>
          </a:r>
        </a:p>
      </dgm:t>
    </dgm:pt>
    <dgm:pt modelId="{93956203-01D1-1946-8B50-C841086E9036}" type="parTrans" cxnId="{A436CFAB-324A-8E40-8CC7-CEC531225D69}">
      <dgm:prSet/>
      <dgm:spPr/>
      <dgm:t>
        <a:bodyPr/>
        <a:lstStyle/>
        <a:p>
          <a:endParaRPr lang="zh-CN" altLang="en-US"/>
        </a:p>
      </dgm:t>
    </dgm:pt>
    <dgm:pt modelId="{F3144BD8-3C46-C64B-93FA-0099D5524678}" type="sibTrans" cxnId="{A436CFAB-324A-8E40-8CC7-CEC531225D69}">
      <dgm:prSet/>
      <dgm:spPr/>
      <dgm:t>
        <a:bodyPr/>
        <a:lstStyle/>
        <a:p>
          <a:endParaRPr lang="zh-CN" altLang="en-US"/>
        </a:p>
      </dgm:t>
    </dgm:pt>
    <dgm:pt modelId="{B97F5633-1A5B-8E4B-ACE5-222F42CD1945}">
      <dgm:prSet phldrT="[文本]"/>
      <dgm:spPr/>
      <dgm:t>
        <a:bodyPr/>
        <a:lstStyle/>
        <a:p>
          <a:pPr>
            <a:buFont typeface="Courier New" panose="02070309020205020404" pitchFamily="49" charset="0"/>
            <a:buChar char="o"/>
          </a:pPr>
          <a:r>
            <a:rPr lang="zh-CN" altLang="zh-CN" b="1" dirty="0">
              <a:ea typeface="Microsoft YaHei" panose="020B0503020204020204" pitchFamily="34" charset="-122"/>
            </a:rPr>
            <a:t>服务于IT</a:t>
          </a:r>
          <a:r>
            <a:rPr lang="zh-CN" altLang="en-US" b="1" dirty="0">
              <a:ea typeface="Microsoft YaHei" panose="020B0503020204020204" pitchFamily="34" charset="-122"/>
            </a:rPr>
            <a:t>开发</a:t>
          </a:r>
          <a:r>
            <a:rPr lang="zh-CN" altLang="zh-CN" b="1" dirty="0">
              <a:ea typeface="Microsoft YaHei" panose="020B0503020204020204" pitchFamily="34" charset="-122"/>
            </a:rPr>
            <a:t>人员</a:t>
          </a:r>
          <a:r>
            <a:rPr lang="zh-CN" altLang="en-US" b="1" dirty="0">
              <a:ea typeface="Microsoft YaHei" panose="020B0503020204020204" pitchFamily="34" charset="-122"/>
            </a:rPr>
            <a:t>；</a:t>
          </a:r>
          <a:endParaRPr lang="zh-CN" altLang="en-US" b="1" dirty="0"/>
        </a:p>
      </dgm:t>
    </dgm:pt>
    <dgm:pt modelId="{1610CD46-0E05-8E4E-8867-483045480464}" type="parTrans" cxnId="{3B870094-8655-3B48-B72D-BDF564F64693}">
      <dgm:prSet/>
      <dgm:spPr/>
      <dgm:t>
        <a:bodyPr/>
        <a:lstStyle/>
        <a:p>
          <a:endParaRPr lang="zh-CN" altLang="en-US"/>
        </a:p>
      </dgm:t>
    </dgm:pt>
    <dgm:pt modelId="{7650141D-5036-354B-9AF2-AADD7195BBA9}" type="sibTrans" cxnId="{3B870094-8655-3B48-B72D-BDF564F64693}">
      <dgm:prSet/>
      <dgm:spPr/>
      <dgm:t>
        <a:bodyPr/>
        <a:lstStyle/>
        <a:p>
          <a:endParaRPr lang="zh-CN" altLang="en-US"/>
        </a:p>
      </dgm:t>
    </dgm:pt>
    <dgm:pt modelId="{9417EAE1-6A80-2B44-8398-1A7CD4CF8068}">
      <dgm:prSet phldrT="[文本]"/>
      <dgm:spPr/>
      <dgm:t>
        <a:bodyPr/>
        <a:lstStyle/>
        <a:p>
          <a:r>
            <a:rPr lang="zh-CN" altLang="en-US" dirty="0"/>
            <a:t>数据管理</a:t>
          </a:r>
        </a:p>
      </dgm:t>
    </dgm:pt>
    <dgm:pt modelId="{EE5C6650-1EE5-8841-BBAF-14C858BFECF6}" type="parTrans" cxnId="{8EB43A95-7797-6A4D-9AF6-406B88DD16DD}">
      <dgm:prSet/>
      <dgm:spPr/>
      <dgm:t>
        <a:bodyPr/>
        <a:lstStyle/>
        <a:p>
          <a:endParaRPr lang="zh-CN" altLang="en-US"/>
        </a:p>
      </dgm:t>
    </dgm:pt>
    <dgm:pt modelId="{4B0E38F6-2C0A-954A-884A-05D30B879C16}" type="sibTrans" cxnId="{8EB43A95-7797-6A4D-9AF6-406B88DD16DD}">
      <dgm:prSet/>
      <dgm:spPr/>
      <dgm:t>
        <a:bodyPr/>
        <a:lstStyle/>
        <a:p>
          <a:endParaRPr lang="zh-CN" altLang="en-US"/>
        </a:p>
      </dgm:t>
    </dgm:pt>
    <dgm:pt modelId="{E4E6A038-0922-5247-910B-8AB7E825C23E}">
      <dgm:prSet phldrT="[文本]"/>
      <dgm:spPr/>
      <dgm:t>
        <a:bodyPr/>
        <a:lstStyle/>
        <a:p>
          <a:r>
            <a:rPr lang="zh-CN" altLang="zh-CN" b="1" dirty="0">
              <a:ea typeface="Microsoft YaHei" panose="020B0503020204020204" pitchFamily="34" charset="-122"/>
            </a:rPr>
            <a:t>服务于业务人员</a:t>
          </a:r>
          <a:r>
            <a:rPr lang="zh-CN" altLang="en-US" b="1" dirty="0">
              <a:ea typeface="Microsoft YaHei" panose="020B0503020204020204" pitchFamily="34" charset="-122"/>
            </a:rPr>
            <a:t>；</a:t>
          </a:r>
          <a:endParaRPr lang="zh-CN" altLang="en-US" b="1" dirty="0"/>
        </a:p>
      </dgm:t>
    </dgm:pt>
    <dgm:pt modelId="{E262D2FC-76B1-0640-B244-CBC313382673}" type="parTrans" cxnId="{44383451-3F4A-CF49-ACA9-7724702B1789}">
      <dgm:prSet/>
      <dgm:spPr/>
      <dgm:t>
        <a:bodyPr/>
        <a:lstStyle/>
        <a:p>
          <a:endParaRPr lang="zh-CN" altLang="en-US"/>
        </a:p>
      </dgm:t>
    </dgm:pt>
    <dgm:pt modelId="{7F20E861-187B-D245-AAD0-A2A83DD72562}" type="sibTrans" cxnId="{44383451-3F4A-CF49-ACA9-7724702B1789}">
      <dgm:prSet/>
      <dgm:spPr/>
      <dgm:t>
        <a:bodyPr/>
        <a:lstStyle/>
        <a:p>
          <a:endParaRPr lang="zh-CN" altLang="en-US"/>
        </a:p>
      </dgm:t>
    </dgm:pt>
    <dgm:pt modelId="{4A061A5C-3142-9C49-B13A-DD78BD3890FB}">
      <dgm:prSet phldrT="[文本]"/>
      <dgm:spPr/>
      <dgm:t>
        <a:bodyPr/>
        <a:lstStyle/>
        <a:p>
          <a:r>
            <a:rPr lang="zh-CN" altLang="en-US" dirty="0"/>
            <a:t>数据治理</a:t>
          </a:r>
        </a:p>
      </dgm:t>
    </dgm:pt>
    <dgm:pt modelId="{9591D580-1CD1-5E44-8706-7334A7323717}" type="parTrans" cxnId="{A74D5184-55F4-404A-89C1-47421AB73529}">
      <dgm:prSet/>
      <dgm:spPr/>
      <dgm:t>
        <a:bodyPr/>
        <a:lstStyle/>
        <a:p>
          <a:endParaRPr lang="zh-CN" altLang="en-US"/>
        </a:p>
      </dgm:t>
    </dgm:pt>
    <dgm:pt modelId="{AA65C7FB-4886-C349-85A2-2FF274491E2A}" type="sibTrans" cxnId="{A74D5184-55F4-404A-89C1-47421AB73529}">
      <dgm:prSet/>
      <dgm:spPr/>
      <dgm:t>
        <a:bodyPr/>
        <a:lstStyle/>
        <a:p>
          <a:endParaRPr lang="zh-CN" altLang="en-US"/>
        </a:p>
      </dgm:t>
    </dgm:pt>
    <dgm:pt modelId="{1C639AE3-A71F-2445-BD38-8A308DB6157E}">
      <dgm:prSet phldrT="[文本]"/>
      <dgm:spPr/>
      <dgm:t>
        <a:bodyPr/>
        <a:lstStyle/>
        <a:p>
          <a:r>
            <a:rPr lang="zh-CN" altLang="en-US" b="1" dirty="0"/>
            <a:t>服务于数据治理团队或者专门的数据治理部门；</a:t>
          </a:r>
        </a:p>
      </dgm:t>
    </dgm:pt>
    <dgm:pt modelId="{930AFAD4-8B32-F247-8F02-332CC725A4F4}" type="parTrans" cxnId="{0668743A-3629-1F46-8012-B11B820EFAC0}">
      <dgm:prSet/>
      <dgm:spPr/>
      <dgm:t>
        <a:bodyPr/>
        <a:lstStyle/>
        <a:p>
          <a:endParaRPr lang="zh-CN" altLang="en-US"/>
        </a:p>
      </dgm:t>
    </dgm:pt>
    <dgm:pt modelId="{6FFBFF67-352C-1C40-8B67-EE4E2A26EC45}" type="sibTrans" cxnId="{0668743A-3629-1F46-8012-B11B820EFAC0}">
      <dgm:prSet/>
      <dgm:spPr/>
      <dgm:t>
        <a:bodyPr/>
        <a:lstStyle/>
        <a:p>
          <a:endParaRPr lang="zh-CN" altLang="en-US"/>
        </a:p>
      </dgm:t>
    </dgm:pt>
    <dgm:pt modelId="{64040A08-6C24-004E-BACC-F30FA9A68E7E}">
      <dgm:prSet phldrT="[文本]"/>
      <dgm:spPr/>
      <dgm:t>
        <a:bodyPr/>
        <a:lstStyle/>
        <a:p>
          <a:r>
            <a:rPr lang="zh-CN" altLang="en-US" dirty="0"/>
            <a:t>是一个关注于管理信息的质量，一致性，可用性，安全性和可得性的过程。</a:t>
          </a:r>
        </a:p>
      </dgm:t>
    </dgm:pt>
    <dgm:pt modelId="{A1040ADC-1DB2-1C4B-A34D-21A99FEF9CF4}" type="parTrans" cxnId="{CE3976F0-85E9-4641-90F3-5047DC7152FD}">
      <dgm:prSet/>
      <dgm:spPr/>
      <dgm:t>
        <a:bodyPr/>
        <a:lstStyle/>
        <a:p>
          <a:endParaRPr lang="zh-CN" altLang="en-US"/>
        </a:p>
      </dgm:t>
    </dgm:pt>
    <dgm:pt modelId="{622444C9-9DC4-9147-8E52-EB41AA7DFD3E}" type="sibTrans" cxnId="{CE3976F0-85E9-4641-90F3-5047DC7152FD}">
      <dgm:prSet/>
      <dgm:spPr/>
      <dgm:t>
        <a:bodyPr/>
        <a:lstStyle/>
        <a:p>
          <a:endParaRPr lang="zh-CN" altLang="en-US"/>
        </a:p>
      </dgm:t>
    </dgm:pt>
    <dgm:pt modelId="{40D45113-46A0-E14E-8FA7-8DA6C29CBE0A}">
      <dgm:prSet phldrT="[文本]"/>
      <dgm:spPr/>
      <dgm:t>
        <a:bodyPr/>
        <a:lstStyle/>
        <a:p>
          <a:pPr>
            <a:buFont typeface="Courier New" panose="02070309020205020404" pitchFamily="49" charset="0"/>
            <a:buChar char="o"/>
          </a:pPr>
          <a:r>
            <a:rPr lang="zh-CN" altLang="zh-CN" dirty="0">
              <a:ea typeface="Microsoft YaHei" panose="020B0503020204020204" pitchFamily="34" charset="-122"/>
            </a:rPr>
            <a:t>将企业数据管理的标准系统化，通过在平台中建立表，建立同步流程，实现数据的采集，转换，加载。</a:t>
          </a:r>
          <a:endParaRPr lang="zh-CN" altLang="en-US" dirty="0"/>
        </a:p>
      </dgm:t>
    </dgm:pt>
    <dgm:pt modelId="{5AC295B6-898F-0240-8AF7-C014AA2D9B01}" type="parTrans" cxnId="{9D90D6AF-371B-E347-A52E-2D23164AB6B5}">
      <dgm:prSet/>
      <dgm:spPr/>
      <dgm:t>
        <a:bodyPr/>
        <a:lstStyle/>
        <a:p>
          <a:endParaRPr lang="zh-CN" altLang="en-US"/>
        </a:p>
      </dgm:t>
    </dgm:pt>
    <dgm:pt modelId="{8DD88D5B-86FA-834B-B013-FCDC38DEE00C}" type="sibTrans" cxnId="{9D90D6AF-371B-E347-A52E-2D23164AB6B5}">
      <dgm:prSet/>
      <dgm:spPr/>
      <dgm:t>
        <a:bodyPr/>
        <a:lstStyle/>
        <a:p>
          <a:endParaRPr lang="zh-CN" altLang="en-US"/>
        </a:p>
      </dgm:t>
    </dgm:pt>
    <dgm:pt modelId="{BA448BC5-E553-0D48-A922-64EA9D70FAC5}">
      <dgm:prSet phldrT="[文本]"/>
      <dgm:spPr/>
      <dgm:t>
        <a:bodyPr/>
        <a:lstStyle/>
        <a:p>
          <a:r>
            <a:rPr lang="zh-CN" altLang="zh-CN" dirty="0">
              <a:ea typeface="Microsoft YaHei" panose="020B0503020204020204" pitchFamily="34" charset="-122"/>
            </a:rPr>
            <a:t>统一进行数据的查阅，控制，维护等</a:t>
          </a:r>
          <a:r>
            <a:rPr lang="zh-CN" altLang="en-US" dirty="0">
              <a:ea typeface="Microsoft YaHei" panose="020B0503020204020204" pitchFamily="34" charset="-122"/>
            </a:rPr>
            <a:t>；</a:t>
          </a:r>
          <a:endParaRPr lang="zh-CN" altLang="en-US" dirty="0"/>
        </a:p>
      </dgm:t>
    </dgm:pt>
    <dgm:pt modelId="{F6978A66-9237-C148-8221-C7D427C34512}" type="parTrans" cxnId="{D47D6472-71F0-E445-AED4-BF85E2FE06AF}">
      <dgm:prSet/>
      <dgm:spPr/>
      <dgm:t>
        <a:bodyPr/>
        <a:lstStyle/>
        <a:p>
          <a:endParaRPr lang="zh-CN" altLang="en-US"/>
        </a:p>
      </dgm:t>
    </dgm:pt>
    <dgm:pt modelId="{62D5E45D-9854-3744-983E-744830DEC941}" type="sibTrans" cxnId="{D47D6472-71F0-E445-AED4-BF85E2FE06AF}">
      <dgm:prSet/>
      <dgm:spPr/>
      <dgm:t>
        <a:bodyPr/>
        <a:lstStyle/>
        <a:p>
          <a:endParaRPr lang="zh-CN" altLang="en-US"/>
        </a:p>
      </dgm:t>
    </dgm:pt>
    <dgm:pt modelId="{9CDA7B57-3D45-6A4F-98F8-7BC4785734C1}">
      <dgm:prSet phldrT="[文本]"/>
      <dgm:spPr/>
      <dgm:t>
        <a:bodyPr/>
        <a:lstStyle/>
        <a:p>
          <a:r>
            <a:rPr lang="zh-CN" altLang="en-US" dirty="0"/>
            <a:t>是对数据资产管理行使权力和控制的活动集合（计划，监控和提升）</a:t>
          </a:r>
        </a:p>
      </dgm:t>
    </dgm:pt>
    <dgm:pt modelId="{928F1F29-D48A-BE46-AAE1-7DE0957F008B}" type="parTrans" cxnId="{146887E4-8C26-144F-9016-3122EDA191DB}">
      <dgm:prSet/>
      <dgm:spPr/>
      <dgm:t>
        <a:bodyPr/>
        <a:lstStyle/>
        <a:p>
          <a:endParaRPr lang="zh-CN" altLang="en-US"/>
        </a:p>
      </dgm:t>
    </dgm:pt>
    <dgm:pt modelId="{9E42D319-5563-804B-8FA9-9740DDC863B3}" type="sibTrans" cxnId="{146887E4-8C26-144F-9016-3122EDA191DB}">
      <dgm:prSet/>
      <dgm:spPr/>
      <dgm:t>
        <a:bodyPr/>
        <a:lstStyle/>
        <a:p>
          <a:endParaRPr lang="zh-CN" altLang="en-US"/>
        </a:p>
      </dgm:t>
    </dgm:pt>
    <dgm:pt modelId="{89C163D2-2328-7B4C-AE1A-DB3936C046CE}">
      <dgm:prSet phldrT="[文本]"/>
      <dgm:spPr/>
      <dgm:t>
        <a:bodyPr/>
        <a:lstStyle/>
        <a:p>
          <a:r>
            <a:rPr lang="zh-CN" altLang="en-US" dirty="0"/>
            <a:t>数据消费</a:t>
          </a:r>
        </a:p>
      </dgm:t>
    </dgm:pt>
    <dgm:pt modelId="{5F958856-6761-0A43-B83D-E2ADDEAAC64A}" type="parTrans" cxnId="{8D719C62-66CB-A842-A029-84E34C571785}">
      <dgm:prSet/>
      <dgm:spPr/>
      <dgm:t>
        <a:bodyPr/>
        <a:lstStyle/>
        <a:p>
          <a:endParaRPr lang="zh-CN" altLang="en-US"/>
        </a:p>
      </dgm:t>
    </dgm:pt>
    <dgm:pt modelId="{61E01538-132E-CC49-8BB1-255DD676FB0A}" type="sibTrans" cxnId="{8D719C62-66CB-A842-A029-84E34C571785}">
      <dgm:prSet/>
      <dgm:spPr/>
      <dgm:t>
        <a:bodyPr/>
        <a:lstStyle/>
        <a:p>
          <a:endParaRPr lang="zh-CN" altLang="en-US"/>
        </a:p>
      </dgm:t>
    </dgm:pt>
    <dgm:pt modelId="{3457061E-B5EA-794A-A37C-BBBEE25D7CED}">
      <dgm:prSet phldrT="[文本]"/>
      <dgm:spPr/>
      <dgm:t>
        <a:bodyPr/>
        <a:lstStyle/>
        <a:p>
          <a:r>
            <a:rPr lang="zh-CN" altLang="en-US" b="1" dirty="0"/>
            <a:t>服务于数据治理团队或者专门的数据治理部门</a:t>
          </a:r>
        </a:p>
      </dgm:t>
    </dgm:pt>
    <dgm:pt modelId="{BE941F87-9778-A945-8766-EEA53657B4A7}" type="parTrans" cxnId="{C7594891-8468-CF48-8972-81BA877B51A0}">
      <dgm:prSet/>
      <dgm:spPr/>
      <dgm:t>
        <a:bodyPr/>
        <a:lstStyle/>
        <a:p>
          <a:endParaRPr lang="zh-CN" altLang="en-US"/>
        </a:p>
      </dgm:t>
    </dgm:pt>
    <dgm:pt modelId="{65ED0E67-1563-EF4D-8306-B1AD95505DB3}" type="sibTrans" cxnId="{C7594891-8468-CF48-8972-81BA877B51A0}">
      <dgm:prSet/>
      <dgm:spPr/>
      <dgm:t>
        <a:bodyPr/>
        <a:lstStyle/>
        <a:p>
          <a:endParaRPr lang="zh-CN" altLang="en-US"/>
        </a:p>
      </dgm:t>
    </dgm:pt>
    <dgm:pt modelId="{C3F385C6-F6D8-2441-848A-BF9289EAD285}">
      <dgm:prSet phldrT="[文本]"/>
      <dgm:spPr/>
      <dgm:t>
        <a:bodyPr/>
        <a:lstStyle/>
        <a:p>
          <a:r>
            <a:rPr lang="zh-CN" altLang="en-US" dirty="0"/>
            <a:t>用于为下游提供数据服务和可视化</a:t>
          </a:r>
        </a:p>
      </dgm:t>
    </dgm:pt>
    <dgm:pt modelId="{E420BB08-DC91-4B49-B410-8240DD75CEF9}" type="parTrans" cxnId="{E5C483D8-EF3D-9D44-B102-63074FF5E0D3}">
      <dgm:prSet/>
      <dgm:spPr/>
      <dgm:t>
        <a:bodyPr/>
        <a:lstStyle/>
        <a:p>
          <a:endParaRPr lang="zh-CN" altLang="en-US"/>
        </a:p>
      </dgm:t>
    </dgm:pt>
    <dgm:pt modelId="{9EC90D4A-3114-764B-94F4-E7984770D675}" type="sibTrans" cxnId="{E5C483D8-EF3D-9D44-B102-63074FF5E0D3}">
      <dgm:prSet/>
      <dgm:spPr/>
      <dgm:t>
        <a:bodyPr/>
        <a:lstStyle/>
        <a:p>
          <a:endParaRPr lang="zh-CN" altLang="en-US"/>
        </a:p>
      </dgm:t>
    </dgm:pt>
    <dgm:pt modelId="{86496EAA-D08C-0B4F-8F28-183016B53DD9}">
      <dgm:prSet phldrT="[文本]"/>
      <dgm:spPr/>
      <dgm:t>
        <a:bodyPr/>
        <a:lstStyle/>
        <a:p>
          <a:pPr>
            <a:buFont typeface="Courier New" panose="02070309020205020404" pitchFamily="49" charset="0"/>
            <a:buChar char="o"/>
          </a:pPr>
          <a:r>
            <a:rPr lang="zh-CN" altLang="en-US" dirty="0"/>
            <a:t>解决了业务数据，主数据，分析数据的存储，同时制造了业务元数据，技术元数据</a:t>
          </a:r>
        </a:p>
      </dgm:t>
    </dgm:pt>
    <dgm:pt modelId="{6D2EA095-ADA3-3940-BD65-28689F112D94}" type="parTrans" cxnId="{AE6125B3-4FCF-514A-B425-2BFBACED8C7A}">
      <dgm:prSet/>
      <dgm:spPr/>
      <dgm:t>
        <a:bodyPr/>
        <a:lstStyle/>
        <a:p>
          <a:endParaRPr lang="zh-CN" altLang="en-US"/>
        </a:p>
      </dgm:t>
    </dgm:pt>
    <dgm:pt modelId="{24F27FFA-4AD1-1E4A-B60C-4A7FDEC4EB37}" type="sibTrans" cxnId="{AE6125B3-4FCF-514A-B425-2BFBACED8C7A}">
      <dgm:prSet/>
      <dgm:spPr/>
      <dgm:t>
        <a:bodyPr/>
        <a:lstStyle/>
        <a:p>
          <a:endParaRPr lang="zh-CN" altLang="en-US"/>
        </a:p>
      </dgm:t>
    </dgm:pt>
    <dgm:pt modelId="{5D1E219E-AF73-C445-B589-53CB12875C81}">
      <dgm:prSet phldrT="[文本]"/>
      <dgm:spPr/>
      <dgm:t>
        <a:bodyPr/>
        <a:lstStyle/>
        <a:p>
          <a:r>
            <a:rPr lang="zh-CN" altLang="en-US" dirty="0"/>
            <a:t>解决对业务数据，主数据，分析数据的质量管控，安全管控</a:t>
          </a:r>
        </a:p>
      </dgm:t>
    </dgm:pt>
    <dgm:pt modelId="{6CF87FB5-88AC-CC46-B9F7-880A47A1D285}" type="parTrans" cxnId="{4C1A4648-6D77-414E-8B87-A097C392AC53}">
      <dgm:prSet/>
      <dgm:spPr/>
      <dgm:t>
        <a:bodyPr/>
        <a:lstStyle/>
        <a:p>
          <a:endParaRPr lang="zh-CN" altLang="en-US"/>
        </a:p>
      </dgm:t>
    </dgm:pt>
    <dgm:pt modelId="{0C1E11F1-80CB-F744-98C0-6C186F6C4F61}" type="sibTrans" cxnId="{4C1A4648-6D77-414E-8B87-A097C392AC53}">
      <dgm:prSet/>
      <dgm:spPr/>
      <dgm:t>
        <a:bodyPr/>
        <a:lstStyle/>
        <a:p>
          <a:endParaRPr lang="zh-CN" altLang="en-US"/>
        </a:p>
      </dgm:t>
    </dgm:pt>
    <dgm:pt modelId="{D5F52DA5-94DC-E340-BFF3-F5748C008E08}">
      <dgm:prSet phldrT="[文本]"/>
      <dgm:spPr/>
      <dgm:t>
        <a:bodyPr/>
        <a:lstStyle/>
        <a:p>
          <a:r>
            <a:rPr lang="zh-CN" altLang="en-US" dirty="0"/>
            <a:t>解决业务数据，主数据，分析数据的查阅和控制等</a:t>
          </a:r>
        </a:p>
      </dgm:t>
    </dgm:pt>
    <dgm:pt modelId="{AFDCD12E-E8C8-9041-8451-B7E0D49E1537}" type="parTrans" cxnId="{91057BB9-66D1-2540-9045-7BF47694C596}">
      <dgm:prSet/>
      <dgm:spPr/>
      <dgm:t>
        <a:bodyPr/>
        <a:lstStyle/>
        <a:p>
          <a:endParaRPr lang="zh-CN" altLang="en-US"/>
        </a:p>
      </dgm:t>
    </dgm:pt>
    <dgm:pt modelId="{9A2505B0-5F1C-0642-992E-EDDDF2386636}" type="sibTrans" cxnId="{91057BB9-66D1-2540-9045-7BF47694C596}">
      <dgm:prSet/>
      <dgm:spPr/>
      <dgm:t>
        <a:bodyPr/>
        <a:lstStyle/>
        <a:p>
          <a:endParaRPr lang="zh-CN" altLang="en-US"/>
        </a:p>
      </dgm:t>
    </dgm:pt>
    <dgm:pt modelId="{D601490A-2E24-FB45-82C5-D1B8E1A6CDD8}" type="pres">
      <dgm:prSet presAssocID="{CC5C9AF1-5C27-774F-9CA1-692DAE749DFE}" presName="Name0" presStyleCnt="0">
        <dgm:presLayoutVars>
          <dgm:dir/>
          <dgm:animLvl val="lvl"/>
          <dgm:resizeHandles val="exact"/>
        </dgm:presLayoutVars>
      </dgm:prSet>
      <dgm:spPr/>
    </dgm:pt>
    <dgm:pt modelId="{C0343316-533F-8042-965B-365188074EE3}" type="pres">
      <dgm:prSet presAssocID="{284E9499-F86F-614D-9DE1-2C4FF3BFAC68}" presName="linNode" presStyleCnt="0"/>
      <dgm:spPr/>
    </dgm:pt>
    <dgm:pt modelId="{38F0259E-C9A1-DB41-AA93-7033950E97CB}" type="pres">
      <dgm:prSet presAssocID="{284E9499-F86F-614D-9DE1-2C4FF3BFAC68}" presName="parentText" presStyleLbl="node1" presStyleIdx="0" presStyleCnt="4">
        <dgm:presLayoutVars>
          <dgm:chMax val="1"/>
          <dgm:bulletEnabled val="1"/>
        </dgm:presLayoutVars>
      </dgm:prSet>
      <dgm:spPr/>
    </dgm:pt>
    <dgm:pt modelId="{493BB943-91AE-DB4C-8FA1-77C3DFAC0740}" type="pres">
      <dgm:prSet presAssocID="{284E9499-F86F-614D-9DE1-2C4FF3BFAC68}" presName="descendantText" presStyleLbl="alignAccFollowNode1" presStyleIdx="0" presStyleCnt="4">
        <dgm:presLayoutVars>
          <dgm:bulletEnabled val="1"/>
        </dgm:presLayoutVars>
      </dgm:prSet>
      <dgm:spPr/>
    </dgm:pt>
    <dgm:pt modelId="{A39C739E-9F81-D748-9392-0E63043D66DE}" type="pres">
      <dgm:prSet presAssocID="{F3144BD8-3C46-C64B-93FA-0099D5524678}" presName="sp" presStyleCnt="0"/>
      <dgm:spPr/>
    </dgm:pt>
    <dgm:pt modelId="{DB27C154-9693-544F-A48C-5B04B2D946ED}" type="pres">
      <dgm:prSet presAssocID="{9417EAE1-6A80-2B44-8398-1A7CD4CF8068}" presName="linNode" presStyleCnt="0"/>
      <dgm:spPr/>
    </dgm:pt>
    <dgm:pt modelId="{EA0E8B1C-378B-2143-9946-F4B5735416E6}" type="pres">
      <dgm:prSet presAssocID="{9417EAE1-6A80-2B44-8398-1A7CD4CF8068}" presName="parentText" presStyleLbl="node1" presStyleIdx="1" presStyleCnt="4">
        <dgm:presLayoutVars>
          <dgm:chMax val="1"/>
          <dgm:bulletEnabled val="1"/>
        </dgm:presLayoutVars>
      </dgm:prSet>
      <dgm:spPr/>
    </dgm:pt>
    <dgm:pt modelId="{CCA4F5D4-E8CE-EC48-B71B-265CA5465D41}" type="pres">
      <dgm:prSet presAssocID="{9417EAE1-6A80-2B44-8398-1A7CD4CF8068}" presName="descendantText" presStyleLbl="alignAccFollowNode1" presStyleIdx="1" presStyleCnt="4">
        <dgm:presLayoutVars>
          <dgm:bulletEnabled val="1"/>
        </dgm:presLayoutVars>
      </dgm:prSet>
      <dgm:spPr/>
    </dgm:pt>
    <dgm:pt modelId="{757E9A0A-FE2B-604C-8D0D-C351092B2F2F}" type="pres">
      <dgm:prSet presAssocID="{4B0E38F6-2C0A-954A-884A-05D30B879C16}" presName="sp" presStyleCnt="0"/>
      <dgm:spPr/>
    </dgm:pt>
    <dgm:pt modelId="{77D4272E-3C32-FA49-BDDC-7569DFAEB6C1}" type="pres">
      <dgm:prSet presAssocID="{4A061A5C-3142-9C49-B13A-DD78BD3890FB}" presName="linNode" presStyleCnt="0"/>
      <dgm:spPr/>
    </dgm:pt>
    <dgm:pt modelId="{436AB250-139D-1A43-B4A4-E4012FA80A76}" type="pres">
      <dgm:prSet presAssocID="{4A061A5C-3142-9C49-B13A-DD78BD3890FB}" presName="parentText" presStyleLbl="node1" presStyleIdx="2" presStyleCnt="4">
        <dgm:presLayoutVars>
          <dgm:chMax val="1"/>
          <dgm:bulletEnabled val="1"/>
        </dgm:presLayoutVars>
      </dgm:prSet>
      <dgm:spPr/>
    </dgm:pt>
    <dgm:pt modelId="{DFBEBD72-D9AA-7944-81B1-A9F619A5F258}" type="pres">
      <dgm:prSet presAssocID="{4A061A5C-3142-9C49-B13A-DD78BD3890FB}" presName="descendantText" presStyleLbl="alignAccFollowNode1" presStyleIdx="2" presStyleCnt="4">
        <dgm:presLayoutVars>
          <dgm:bulletEnabled val="1"/>
        </dgm:presLayoutVars>
      </dgm:prSet>
      <dgm:spPr/>
    </dgm:pt>
    <dgm:pt modelId="{8D3955DF-DF95-4148-A2BF-50FCF3B51AA8}" type="pres">
      <dgm:prSet presAssocID="{AA65C7FB-4886-C349-85A2-2FF274491E2A}" presName="sp" presStyleCnt="0"/>
      <dgm:spPr/>
    </dgm:pt>
    <dgm:pt modelId="{66851D84-541C-6248-B32F-06B2692E071F}" type="pres">
      <dgm:prSet presAssocID="{89C163D2-2328-7B4C-AE1A-DB3936C046CE}" presName="linNode" presStyleCnt="0"/>
      <dgm:spPr/>
    </dgm:pt>
    <dgm:pt modelId="{9BBE41A5-654C-7D43-81D5-D5C41D428054}" type="pres">
      <dgm:prSet presAssocID="{89C163D2-2328-7B4C-AE1A-DB3936C046CE}" presName="parentText" presStyleLbl="node1" presStyleIdx="3" presStyleCnt="4">
        <dgm:presLayoutVars>
          <dgm:chMax val="1"/>
          <dgm:bulletEnabled val="1"/>
        </dgm:presLayoutVars>
      </dgm:prSet>
      <dgm:spPr/>
    </dgm:pt>
    <dgm:pt modelId="{4B63657C-07E8-DC4D-BDC8-8EC17C510FC8}" type="pres">
      <dgm:prSet presAssocID="{89C163D2-2328-7B4C-AE1A-DB3936C046CE}" presName="descendantText" presStyleLbl="alignAccFollowNode1" presStyleIdx="3" presStyleCnt="4">
        <dgm:presLayoutVars>
          <dgm:bulletEnabled val="1"/>
        </dgm:presLayoutVars>
      </dgm:prSet>
      <dgm:spPr/>
    </dgm:pt>
  </dgm:ptLst>
  <dgm:cxnLst>
    <dgm:cxn modelId="{D2942208-8156-9344-96BD-81E319259D38}" type="presOf" srcId="{4A061A5C-3142-9C49-B13A-DD78BD3890FB}" destId="{436AB250-139D-1A43-B4A4-E4012FA80A76}" srcOrd="0" destOrd="0" presId="urn:microsoft.com/office/officeart/2005/8/layout/vList5"/>
    <dgm:cxn modelId="{33C18A0A-2956-8E4E-8064-DEDD7654E6A7}" type="presOf" srcId="{9CDA7B57-3D45-6A4F-98F8-7BC4785734C1}" destId="{DFBEBD72-D9AA-7944-81B1-A9F619A5F258}" srcOrd="0" destOrd="2" presId="urn:microsoft.com/office/officeart/2005/8/layout/vList5"/>
    <dgm:cxn modelId="{B917EC0B-CAB2-EE4B-BC65-8DE8326F5286}" type="presOf" srcId="{CC5C9AF1-5C27-774F-9CA1-692DAE749DFE}" destId="{D601490A-2E24-FB45-82C5-D1B8E1A6CDD8}" srcOrd="0" destOrd="0" presId="urn:microsoft.com/office/officeart/2005/8/layout/vList5"/>
    <dgm:cxn modelId="{3BCB410C-7394-7341-BE27-B1D2C56C3217}" type="presOf" srcId="{D5F52DA5-94DC-E340-BFF3-F5748C008E08}" destId="{CCA4F5D4-E8CE-EC48-B71B-265CA5465D41}" srcOrd="0" destOrd="2" presId="urn:microsoft.com/office/officeart/2005/8/layout/vList5"/>
    <dgm:cxn modelId="{4AAB3D2F-572A-144C-A214-EE3469270CEC}" type="presOf" srcId="{86496EAA-D08C-0B4F-8F28-183016B53DD9}" destId="{493BB943-91AE-DB4C-8FA1-77C3DFAC0740}" srcOrd="0" destOrd="2" presId="urn:microsoft.com/office/officeart/2005/8/layout/vList5"/>
    <dgm:cxn modelId="{53A36033-C6FE-4C43-9C97-FBBB243B78C8}" type="presOf" srcId="{E4E6A038-0922-5247-910B-8AB7E825C23E}" destId="{CCA4F5D4-E8CE-EC48-B71B-265CA5465D41}" srcOrd="0" destOrd="0" presId="urn:microsoft.com/office/officeart/2005/8/layout/vList5"/>
    <dgm:cxn modelId="{0668743A-3629-1F46-8012-B11B820EFAC0}" srcId="{4A061A5C-3142-9C49-B13A-DD78BD3890FB}" destId="{1C639AE3-A71F-2445-BD38-8A308DB6157E}" srcOrd="0" destOrd="0" parTransId="{930AFAD4-8B32-F247-8F02-332CC725A4F4}" sibTransId="{6FFBFF67-352C-1C40-8B67-EE4E2A26EC45}"/>
    <dgm:cxn modelId="{4C1A4648-6D77-414E-8B87-A097C392AC53}" srcId="{4A061A5C-3142-9C49-B13A-DD78BD3890FB}" destId="{5D1E219E-AF73-C445-B589-53CB12875C81}" srcOrd="3" destOrd="0" parTransId="{6CF87FB5-88AC-CC46-B9F7-880A47A1D285}" sibTransId="{0C1E11F1-80CB-F744-98C0-6C186F6C4F61}"/>
    <dgm:cxn modelId="{82470B4B-F07F-5B44-9FF1-5578BBDCF01C}" type="presOf" srcId="{C3F385C6-F6D8-2441-848A-BF9289EAD285}" destId="{4B63657C-07E8-DC4D-BDC8-8EC17C510FC8}" srcOrd="0" destOrd="1" presId="urn:microsoft.com/office/officeart/2005/8/layout/vList5"/>
    <dgm:cxn modelId="{19125E4E-1A63-0F44-BD52-6B256854F900}" type="presOf" srcId="{40D45113-46A0-E14E-8FA7-8DA6C29CBE0A}" destId="{493BB943-91AE-DB4C-8FA1-77C3DFAC0740}" srcOrd="0" destOrd="1" presId="urn:microsoft.com/office/officeart/2005/8/layout/vList5"/>
    <dgm:cxn modelId="{44383451-3F4A-CF49-ACA9-7724702B1789}" srcId="{9417EAE1-6A80-2B44-8398-1A7CD4CF8068}" destId="{E4E6A038-0922-5247-910B-8AB7E825C23E}" srcOrd="0" destOrd="0" parTransId="{E262D2FC-76B1-0640-B244-CBC313382673}" sibTransId="{7F20E861-187B-D245-AAD0-A2A83DD72562}"/>
    <dgm:cxn modelId="{E4727B5D-C888-DA45-8216-94D53A68573B}" type="presOf" srcId="{5D1E219E-AF73-C445-B589-53CB12875C81}" destId="{DFBEBD72-D9AA-7944-81B1-A9F619A5F258}" srcOrd="0" destOrd="3" presId="urn:microsoft.com/office/officeart/2005/8/layout/vList5"/>
    <dgm:cxn modelId="{8D719C62-66CB-A842-A029-84E34C571785}" srcId="{CC5C9AF1-5C27-774F-9CA1-692DAE749DFE}" destId="{89C163D2-2328-7B4C-AE1A-DB3936C046CE}" srcOrd="3" destOrd="0" parTransId="{5F958856-6761-0A43-B83D-E2ADDEAAC64A}" sibTransId="{61E01538-132E-CC49-8BB1-255DD676FB0A}"/>
    <dgm:cxn modelId="{52453E69-A466-2744-BBFB-6255E3CC724B}" type="presOf" srcId="{9417EAE1-6A80-2B44-8398-1A7CD4CF8068}" destId="{EA0E8B1C-378B-2143-9946-F4B5735416E6}" srcOrd="0" destOrd="0" presId="urn:microsoft.com/office/officeart/2005/8/layout/vList5"/>
    <dgm:cxn modelId="{D47D6472-71F0-E445-AED4-BF85E2FE06AF}" srcId="{9417EAE1-6A80-2B44-8398-1A7CD4CF8068}" destId="{BA448BC5-E553-0D48-A922-64EA9D70FAC5}" srcOrd="1" destOrd="0" parTransId="{F6978A66-9237-C148-8221-C7D427C34512}" sibTransId="{62D5E45D-9854-3744-983E-744830DEC941}"/>
    <dgm:cxn modelId="{A74D5184-55F4-404A-89C1-47421AB73529}" srcId="{CC5C9AF1-5C27-774F-9CA1-692DAE749DFE}" destId="{4A061A5C-3142-9C49-B13A-DD78BD3890FB}" srcOrd="2" destOrd="0" parTransId="{9591D580-1CD1-5E44-8706-7334A7323717}" sibTransId="{AA65C7FB-4886-C349-85A2-2FF274491E2A}"/>
    <dgm:cxn modelId="{DBC5A988-B986-2140-83C5-C9AAE11756B1}" type="presOf" srcId="{89C163D2-2328-7B4C-AE1A-DB3936C046CE}" destId="{9BBE41A5-654C-7D43-81D5-D5C41D428054}" srcOrd="0" destOrd="0" presId="urn:microsoft.com/office/officeart/2005/8/layout/vList5"/>
    <dgm:cxn modelId="{3A49978F-1ED8-2C4D-A3BD-770F5261F77B}" type="presOf" srcId="{64040A08-6C24-004E-BACC-F30FA9A68E7E}" destId="{DFBEBD72-D9AA-7944-81B1-A9F619A5F258}" srcOrd="0" destOrd="1" presId="urn:microsoft.com/office/officeart/2005/8/layout/vList5"/>
    <dgm:cxn modelId="{C7594891-8468-CF48-8972-81BA877B51A0}" srcId="{89C163D2-2328-7B4C-AE1A-DB3936C046CE}" destId="{3457061E-B5EA-794A-A37C-BBBEE25D7CED}" srcOrd="0" destOrd="0" parTransId="{BE941F87-9778-A945-8766-EEA53657B4A7}" sibTransId="{65ED0E67-1563-EF4D-8306-B1AD95505DB3}"/>
    <dgm:cxn modelId="{7D62D093-DF26-6D49-B068-0693EF9D7758}" type="presOf" srcId="{BA448BC5-E553-0D48-A922-64EA9D70FAC5}" destId="{CCA4F5D4-E8CE-EC48-B71B-265CA5465D41}" srcOrd="0" destOrd="1" presId="urn:microsoft.com/office/officeart/2005/8/layout/vList5"/>
    <dgm:cxn modelId="{3B870094-8655-3B48-B72D-BDF564F64693}" srcId="{284E9499-F86F-614D-9DE1-2C4FF3BFAC68}" destId="{B97F5633-1A5B-8E4B-ACE5-222F42CD1945}" srcOrd="0" destOrd="0" parTransId="{1610CD46-0E05-8E4E-8867-483045480464}" sibTransId="{7650141D-5036-354B-9AF2-AADD7195BBA9}"/>
    <dgm:cxn modelId="{8EB43A95-7797-6A4D-9AF6-406B88DD16DD}" srcId="{CC5C9AF1-5C27-774F-9CA1-692DAE749DFE}" destId="{9417EAE1-6A80-2B44-8398-1A7CD4CF8068}" srcOrd="1" destOrd="0" parTransId="{EE5C6650-1EE5-8841-BBAF-14C858BFECF6}" sibTransId="{4B0E38F6-2C0A-954A-884A-05D30B879C16}"/>
    <dgm:cxn modelId="{DFE194A6-5256-3C4E-84FA-9E0A1ABED906}" type="presOf" srcId="{284E9499-F86F-614D-9DE1-2C4FF3BFAC68}" destId="{38F0259E-C9A1-DB41-AA93-7033950E97CB}" srcOrd="0" destOrd="0" presId="urn:microsoft.com/office/officeart/2005/8/layout/vList5"/>
    <dgm:cxn modelId="{A436CFAB-324A-8E40-8CC7-CEC531225D69}" srcId="{CC5C9AF1-5C27-774F-9CA1-692DAE749DFE}" destId="{284E9499-F86F-614D-9DE1-2C4FF3BFAC68}" srcOrd="0" destOrd="0" parTransId="{93956203-01D1-1946-8B50-C841086E9036}" sibTransId="{F3144BD8-3C46-C64B-93FA-0099D5524678}"/>
    <dgm:cxn modelId="{9D90D6AF-371B-E347-A52E-2D23164AB6B5}" srcId="{284E9499-F86F-614D-9DE1-2C4FF3BFAC68}" destId="{40D45113-46A0-E14E-8FA7-8DA6C29CBE0A}" srcOrd="1" destOrd="0" parTransId="{5AC295B6-898F-0240-8AF7-C014AA2D9B01}" sibTransId="{8DD88D5B-86FA-834B-B013-FCDC38DEE00C}"/>
    <dgm:cxn modelId="{AE6125B3-4FCF-514A-B425-2BFBACED8C7A}" srcId="{284E9499-F86F-614D-9DE1-2C4FF3BFAC68}" destId="{86496EAA-D08C-0B4F-8F28-183016B53DD9}" srcOrd="2" destOrd="0" parTransId="{6D2EA095-ADA3-3940-BD65-28689F112D94}" sibTransId="{24F27FFA-4AD1-1E4A-B60C-4A7FDEC4EB37}"/>
    <dgm:cxn modelId="{91057BB9-66D1-2540-9045-7BF47694C596}" srcId="{9417EAE1-6A80-2B44-8398-1A7CD4CF8068}" destId="{D5F52DA5-94DC-E340-BFF3-F5748C008E08}" srcOrd="2" destOrd="0" parTransId="{AFDCD12E-E8C8-9041-8451-B7E0D49E1537}" sibTransId="{9A2505B0-5F1C-0642-992E-EDDDF2386636}"/>
    <dgm:cxn modelId="{E5C483D8-EF3D-9D44-B102-63074FF5E0D3}" srcId="{89C163D2-2328-7B4C-AE1A-DB3936C046CE}" destId="{C3F385C6-F6D8-2441-848A-BF9289EAD285}" srcOrd="1" destOrd="0" parTransId="{E420BB08-DC91-4B49-B410-8240DD75CEF9}" sibTransId="{9EC90D4A-3114-764B-94F4-E7984770D675}"/>
    <dgm:cxn modelId="{A8D2BBDE-6EE3-2248-A114-F0EA08099F09}" type="presOf" srcId="{B97F5633-1A5B-8E4B-ACE5-222F42CD1945}" destId="{493BB943-91AE-DB4C-8FA1-77C3DFAC0740}" srcOrd="0" destOrd="0" presId="urn:microsoft.com/office/officeart/2005/8/layout/vList5"/>
    <dgm:cxn modelId="{146887E4-8C26-144F-9016-3122EDA191DB}" srcId="{4A061A5C-3142-9C49-B13A-DD78BD3890FB}" destId="{9CDA7B57-3D45-6A4F-98F8-7BC4785734C1}" srcOrd="2" destOrd="0" parTransId="{928F1F29-D48A-BE46-AAE1-7DE0957F008B}" sibTransId="{9E42D319-5563-804B-8FA9-9740DDC863B3}"/>
    <dgm:cxn modelId="{CE3976F0-85E9-4641-90F3-5047DC7152FD}" srcId="{4A061A5C-3142-9C49-B13A-DD78BD3890FB}" destId="{64040A08-6C24-004E-BACC-F30FA9A68E7E}" srcOrd="1" destOrd="0" parTransId="{A1040ADC-1DB2-1C4B-A34D-21A99FEF9CF4}" sibTransId="{622444C9-9DC4-9147-8E52-EB41AA7DFD3E}"/>
    <dgm:cxn modelId="{8FC05FFC-E1F7-E044-A768-6036FCAF0854}" type="presOf" srcId="{1C639AE3-A71F-2445-BD38-8A308DB6157E}" destId="{DFBEBD72-D9AA-7944-81B1-A9F619A5F258}" srcOrd="0" destOrd="0" presId="urn:microsoft.com/office/officeart/2005/8/layout/vList5"/>
    <dgm:cxn modelId="{94A910FE-E478-7F47-9CDA-55ADAC9844C4}" type="presOf" srcId="{3457061E-B5EA-794A-A37C-BBBEE25D7CED}" destId="{4B63657C-07E8-DC4D-BDC8-8EC17C510FC8}" srcOrd="0" destOrd="0" presId="urn:microsoft.com/office/officeart/2005/8/layout/vList5"/>
    <dgm:cxn modelId="{58A86276-30CA-6446-AE20-5F2FE313FE06}" type="presParOf" srcId="{D601490A-2E24-FB45-82C5-D1B8E1A6CDD8}" destId="{C0343316-533F-8042-965B-365188074EE3}" srcOrd="0" destOrd="0" presId="urn:microsoft.com/office/officeart/2005/8/layout/vList5"/>
    <dgm:cxn modelId="{D5FBF5BB-CC9C-F448-932A-1BFD25389B25}" type="presParOf" srcId="{C0343316-533F-8042-965B-365188074EE3}" destId="{38F0259E-C9A1-DB41-AA93-7033950E97CB}" srcOrd="0" destOrd="0" presId="urn:microsoft.com/office/officeart/2005/8/layout/vList5"/>
    <dgm:cxn modelId="{CF792A5A-3DD8-BA45-A822-B6501D76C53B}" type="presParOf" srcId="{C0343316-533F-8042-965B-365188074EE3}" destId="{493BB943-91AE-DB4C-8FA1-77C3DFAC0740}" srcOrd="1" destOrd="0" presId="urn:microsoft.com/office/officeart/2005/8/layout/vList5"/>
    <dgm:cxn modelId="{1AE6583C-D69F-FE4D-AFA4-9494861A07EF}" type="presParOf" srcId="{D601490A-2E24-FB45-82C5-D1B8E1A6CDD8}" destId="{A39C739E-9F81-D748-9392-0E63043D66DE}" srcOrd="1" destOrd="0" presId="urn:microsoft.com/office/officeart/2005/8/layout/vList5"/>
    <dgm:cxn modelId="{66ED0EA1-F2B2-254D-A54F-231B28D4F613}" type="presParOf" srcId="{D601490A-2E24-FB45-82C5-D1B8E1A6CDD8}" destId="{DB27C154-9693-544F-A48C-5B04B2D946ED}" srcOrd="2" destOrd="0" presId="urn:microsoft.com/office/officeart/2005/8/layout/vList5"/>
    <dgm:cxn modelId="{E6B5ECDE-179A-6E4D-AA0B-DE305BFA937F}" type="presParOf" srcId="{DB27C154-9693-544F-A48C-5B04B2D946ED}" destId="{EA0E8B1C-378B-2143-9946-F4B5735416E6}" srcOrd="0" destOrd="0" presId="urn:microsoft.com/office/officeart/2005/8/layout/vList5"/>
    <dgm:cxn modelId="{7FF6C25A-EA76-4A40-B8F8-91DE4D0C128F}" type="presParOf" srcId="{DB27C154-9693-544F-A48C-5B04B2D946ED}" destId="{CCA4F5D4-E8CE-EC48-B71B-265CA5465D41}" srcOrd="1" destOrd="0" presId="urn:microsoft.com/office/officeart/2005/8/layout/vList5"/>
    <dgm:cxn modelId="{F188E9F1-3DA1-DF4A-BAAF-1E7D82F299FA}" type="presParOf" srcId="{D601490A-2E24-FB45-82C5-D1B8E1A6CDD8}" destId="{757E9A0A-FE2B-604C-8D0D-C351092B2F2F}" srcOrd="3" destOrd="0" presId="urn:microsoft.com/office/officeart/2005/8/layout/vList5"/>
    <dgm:cxn modelId="{7047EA84-A08E-B74E-BB65-671C56752939}" type="presParOf" srcId="{D601490A-2E24-FB45-82C5-D1B8E1A6CDD8}" destId="{77D4272E-3C32-FA49-BDDC-7569DFAEB6C1}" srcOrd="4" destOrd="0" presId="urn:microsoft.com/office/officeart/2005/8/layout/vList5"/>
    <dgm:cxn modelId="{59B11E69-B05A-4449-90AA-F5137C50B7F9}" type="presParOf" srcId="{77D4272E-3C32-FA49-BDDC-7569DFAEB6C1}" destId="{436AB250-139D-1A43-B4A4-E4012FA80A76}" srcOrd="0" destOrd="0" presId="urn:microsoft.com/office/officeart/2005/8/layout/vList5"/>
    <dgm:cxn modelId="{FAD1C13D-2502-174C-A59E-8C626DFAAD5D}" type="presParOf" srcId="{77D4272E-3C32-FA49-BDDC-7569DFAEB6C1}" destId="{DFBEBD72-D9AA-7944-81B1-A9F619A5F258}" srcOrd="1" destOrd="0" presId="urn:microsoft.com/office/officeart/2005/8/layout/vList5"/>
    <dgm:cxn modelId="{C53B1563-7E51-D64D-9ACA-B4071F6D53EE}" type="presParOf" srcId="{D601490A-2E24-FB45-82C5-D1B8E1A6CDD8}" destId="{8D3955DF-DF95-4148-A2BF-50FCF3B51AA8}" srcOrd="5" destOrd="0" presId="urn:microsoft.com/office/officeart/2005/8/layout/vList5"/>
    <dgm:cxn modelId="{ED4011E7-A28E-3345-B9E1-2CECD4E5CE9D}" type="presParOf" srcId="{D601490A-2E24-FB45-82C5-D1B8E1A6CDD8}" destId="{66851D84-541C-6248-B32F-06B2692E071F}" srcOrd="6" destOrd="0" presId="urn:microsoft.com/office/officeart/2005/8/layout/vList5"/>
    <dgm:cxn modelId="{063911E1-F3C1-6148-ACD3-FC0BC610C12F}" type="presParOf" srcId="{66851D84-541C-6248-B32F-06B2692E071F}" destId="{9BBE41A5-654C-7D43-81D5-D5C41D428054}" srcOrd="0" destOrd="0" presId="urn:microsoft.com/office/officeart/2005/8/layout/vList5"/>
    <dgm:cxn modelId="{D2F2CA53-C11C-2C46-A99E-5D99013E493E}" type="presParOf" srcId="{66851D84-541C-6248-B32F-06B2692E071F}" destId="{4B63657C-07E8-DC4D-BDC8-8EC17C510FC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B9372D-69E9-A14B-8A86-D6DA377B7949}"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zh-CN" altLang="en-US"/>
        </a:p>
      </dgm:t>
    </dgm:pt>
    <dgm:pt modelId="{280B3BC0-6243-CB47-8495-3885FA412091}">
      <dgm:prSet phldrT="[文本]"/>
      <dgm:spPr/>
      <dgm:t>
        <a:bodyPr/>
        <a:lstStyle/>
        <a:p>
          <a:pPr>
            <a:buFont typeface="Courier New" panose="02070309020205020404" pitchFamily="49" charset="0"/>
            <a:buChar char="o"/>
          </a:pPr>
          <a:r>
            <a:rPr lang="en-US" altLang="zh-CN" dirty="0" err="1">
              <a:ea typeface="Microsoft YaHei" panose="020B0503020204020204" pitchFamily="34" charset="-122"/>
            </a:rPr>
            <a:t>主数据管理</a:t>
          </a:r>
          <a:endParaRPr lang="zh-CN" altLang="en-US" dirty="0"/>
        </a:p>
      </dgm:t>
    </dgm:pt>
    <dgm:pt modelId="{E06340F7-7927-A548-99B5-25A8648AAB0C}" type="parTrans" cxnId="{12D41ADF-1F28-E741-85EF-6873E7005A1A}">
      <dgm:prSet/>
      <dgm:spPr/>
      <dgm:t>
        <a:bodyPr/>
        <a:lstStyle/>
        <a:p>
          <a:endParaRPr lang="zh-CN" altLang="en-US"/>
        </a:p>
      </dgm:t>
    </dgm:pt>
    <dgm:pt modelId="{203834E1-1236-8C43-90ED-3E6DF5990F60}" type="sibTrans" cxnId="{12D41ADF-1F28-E741-85EF-6873E7005A1A}">
      <dgm:prSet/>
      <dgm:spPr/>
      <dgm:t>
        <a:bodyPr/>
        <a:lstStyle/>
        <a:p>
          <a:endParaRPr lang="zh-CN" altLang="en-US"/>
        </a:p>
      </dgm:t>
    </dgm:pt>
    <dgm:pt modelId="{591F09BE-40E6-884B-BE7D-8997257B4771}">
      <dgm:prSet/>
      <dgm:spPr/>
      <dgm:t>
        <a:bodyPr/>
        <a:lstStyle/>
        <a:p>
          <a:r>
            <a:rPr lang="zh-CN" altLang="zh-CN" dirty="0">
              <a:ea typeface="Microsoft YaHei" panose="020B0503020204020204" pitchFamily="34" charset="-122"/>
            </a:rPr>
            <a:t>业务数据管理</a:t>
          </a:r>
          <a:endParaRPr lang="zh-CN" altLang="zh-CN" dirty="0">
            <a:ea typeface="Calibri" panose="020F0502020204030204" pitchFamily="34" charset="0"/>
          </a:endParaRPr>
        </a:p>
      </dgm:t>
    </dgm:pt>
    <dgm:pt modelId="{E497FDA0-DEC1-CD4C-A776-8FC1E47E037D}" type="parTrans" cxnId="{58674029-2EFA-6648-97E5-C5109BC76149}">
      <dgm:prSet/>
      <dgm:spPr/>
      <dgm:t>
        <a:bodyPr/>
        <a:lstStyle/>
        <a:p>
          <a:endParaRPr lang="zh-CN" altLang="en-US"/>
        </a:p>
      </dgm:t>
    </dgm:pt>
    <dgm:pt modelId="{7EEC50A8-CBF8-5640-9804-7FC2CF90B09E}" type="sibTrans" cxnId="{58674029-2EFA-6648-97E5-C5109BC76149}">
      <dgm:prSet/>
      <dgm:spPr/>
      <dgm:t>
        <a:bodyPr/>
        <a:lstStyle/>
        <a:p>
          <a:endParaRPr lang="zh-CN" altLang="en-US"/>
        </a:p>
      </dgm:t>
    </dgm:pt>
    <dgm:pt modelId="{FDFBEC2A-A6D2-6240-9F69-7D1A56ED9DF6}">
      <dgm:prSet/>
      <dgm:spPr/>
      <dgm:t>
        <a:bodyPr/>
        <a:lstStyle/>
        <a:p>
          <a:r>
            <a:rPr lang="zh-CN" altLang="zh-CN" dirty="0">
              <a:ea typeface="Microsoft YaHei" panose="020B0503020204020204" pitchFamily="34" charset="-122"/>
            </a:rPr>
            <a:t>分析数据管理</a:t>
          </a:r>
          <a:endParaRPr lang="zh-CN" altLang="en-US" dirty="0"/>
        </a:p>
      </dgm:t>
    </dgm:pt>
    <dgm:pt modelId="{2716806D-E31B-2241-83F9-4A45D7288886}" type="parTrans" cxnId="{A0C756D6-911E-4941-9B01-01ADADBCC900}">
      <dgm:prSet/>
      <dgm:spPr/>
      <dgm:t>
        <a:bodyPr/>
        <a:lstStyle/>
        <a:p>
          <a:endParaRPr lang="zh-CN" altLang="en-US"/>
        </a:p>
      </dgm:t>
    </dgm:pt>
    <dgm:pt modelId="{C570FBB8-A90D-C64D-BF72-9919E7245F4A}" type="sibTrans" cxnId="{A0C756D6-911E-4941-9B01-01ADADBCC900}">
      <dgm:prSet/>
      <dgm:spPr/>
      <dgm:t>
        <a:bodyPr/>
        <a:lstStyle/>
        <a:p>
          <a:endParaRPr lang="zh-CN" altLang="en-US"/>
        </a:p>
      </dgm:t>
    </dgm:pt>
    <dgm:pt modelId="{73459A18-6B31-0348-B15A-F16ED1BFE284}">
      <dgm:prSet phldrT="[文本]"/>
      <dgm:spPr/>
      <dgm:t>
        <a:bodyPr/>
        <a:lstStyle/>
        <a:p>
          <a:pPr>
            <a:buFont typeface="Courier New" panose="02070309020205020404" pitchFamily="49" charset="0"/>
            <a:buChar char="o"/>
          </a:pPr>
          <a:r>
            <a:rPr lang="zh-CN" altLang="zh-CN" dirty="0">
              <a:ea typeface="Microsoft YaHei" panose="020B0503020204020204" pitchFamily="34" charset="-122"/>
            </a:rPr>
            <a:t>创建和维护企业中具有高业务价值，可在各个业务部门和职能领域之间被重复使用的数据。</a:t>
          </a:r>
          <a:endParaRPr lang="zh-CN" altLang="en-US" dirty="0"/>
        </a:p>
      </dgm:t>
    </dgm:pt>
    <dgm:pt modelId="{2017D497-6153-3742-9697-999BD5C857A5}" type="parTrans" cxnId="{54677FCB-D998-1840-B8BC-A1E5D3B3FD3E}">
      <dgm:prSet/>
      <dgm:spPr/>
      <dgm:t>
        <a:bodyPr/>
        <a:lstStyle/>
        <a:p>
          <a:endParaRPr lang="zh-CN" altLang="en-US"/>
        </a:p>
      </dgm:t>
    </dgm:pt>
    <dgm:pt modelId="{87E4D213-FDAA-CB40-BBA2-06B41F72BDA0}" type="sibTrans" cxnId="{54677FCB-D998-1840-B8BC-A1E5D3B3FD3E}">
      <dgm:prSet/>
      <dgm:spPr/>
      <dgm:t>
        <a:bodyPr/>
        <a:lstStyle/>
        <a:p>
          <a:endParaRPr lang="zh-CN" altLang="en-US"/>
        </a:p>
      </dgm:t>
    </dgm:pt>
    <dgm:pt modelId="{E4C454EF-613A-B847-B5EF-D5C2709E22EB}">
      <dgm:prSet/>
      <dgm:spPr/>
      <dgm:t>
        <a:bodyPr/>
        <a:lstStyle/>
        <a:p>
          <a:r>
            <a:rPr lang="zh-CN" altLang="zh-CN" dirty="0">
              <a:ea typeface="Microsoft YaHei" panose="020B0503020204020204" pitchFamily="34" charset="-122"/>
            </a:rPr>
            <a:t>管理企业业务活动中数据的产生和维护过程，为跨系统的业务流转和协同提供基础。</a:t>
          </a:r>
          <a:endParaRPr lang="zh-CN" altLang="zh-CN" dirty="0">
            <a:ea typeface="Calibri" panose="020F0502020204030204" pitchFamily="34" charset="0"/>
          </a:endParaRPr>
        </a:p>
      </dgm:t>
    </dgm:pt>
    <dgm:pt modelId="{6F5ECEE6-2A00-DE41-9562-FC82E0523724}" type="parTrans" cxnId="{EDD20F33-8FED-F241-9A47-3C894F6177C2}">
      <dgm:prSet/>
      <dgm:spPr/>
      <dgm:t>
        <a:bodyPr/>
        <a:lstStyle/>
        <a:p>
          <a:endParaRPr lang="zh-CN" altLang="en-US"/>
        </a:p>
      </dgm:t>
    </dgm:pt>
    <dgm:pt modelId="{C452800D-C19F-9843-ADC9-4526683305C8}" type="sibTrans" cxnId="{EDD20F33-8FED-F241-9A47-3C894F6177C2}">
      <dgm:prSet/>
      <dgm:spPr/>
      <dgm:t>
        <a:bodyPr/>
        <a:lstStyle/>
        <a:p>
          <a:endParaRPr lang="zh-CN" altLang="en-US"/>
        </a:p>
      </dgm:t>
    </dgm:pt>
    <dgm:pt modelId="{42DD1B4F-4D38-DB49-BC80-93156E9FDE78}">
      <dgm:prSet/>
      <dgm:spPr/>
      <dgm:t>
        <a:bodyPr/>
        <a:lstStyle/>
        <a:p>
          <a:r>
            <a:rPr lang="zh-CN" altLang="zh-CN" dirty="0">
              <a:ea typeface="Microsoft YaHei" panose="020B0503020204020204" pitchFamily="34" charset="-122"/>
            </a:rPr>
            <a:t>组织和管理数据，为企业运营的分析和决策提供支持。将不同来源，不同形态的数据资源，转换成为一组不同结构的专题数据，以便汇总，描述，预测和分析</a:t>
          </a:r>
          <a:r>
            <a:rPr lang="en-US" altLang="zh-CN" dirty="0">
              <a:ea typeface="Microsoft YaHei" panose="020B0503020204020204" pitchFamily="34" charset="-122"/>
            </a:rPr>
            <a:t>.</a:t>
          </a:r>
          <a:endParaRPr lang="zh-CN" altLang="en-US" dirty="0"/>
        </a:p>
      </dgm:t>
    </dgm:pt>
    <dgm:pt modelId="{2D8916F0-29AA-284E-8A6C-6E402715288A}" type="parTrans" cxnId="{46779089-B3B5-AE47-8AEB-148472FC3EA0}">
      <dgm:prSet/>
      <dgm:spPr/>
      <dgm:t>
        <a:bodyPr/>
        <a:lstStyle/>
        <a:p>
          <a:endParaRPr lang="zh-CN" altLang="en-US"/>
        </a:p>
      </dgm:t>
    </dgm:pt>
    <dgm:pt modelId="{3814689F-A9AA-1A4A-8F28-3DDBF6DBE118}" type="sibTrans" cxnId="{46779089-B3B5-AE47-8AEB-148472FC3EA0}">
      <dgm:prSet/>
      <dgm:spPr/>
      <dgm:t>
        <a:bodyPr/>
        <a:lstStyle/>
        <a:p>
          <a:endParaRPr lang="zh-CN" altLang="en-US"/>
        </a:p>
      </dgm:t>
    </dgm:pt>
    <dgm:pt modelId="{D2A590F5-EE3D-D549-9B0A-68AEC2A67B23}" type="pres">
      <dgm:prSet presAssocID="{67B9372D-69E9-A14B-8A86-D6DA377B7949}" presName="Name0" presStyleCnt="0">
        <dgm:presLayoutVars>
          <dgm:dir/>
          <dgm:animLvl val="lvl"/>
          <dgm:resizeHandles val="exact"/>
        </dgm:presLayoutVars>
      </dgm:prSet>
      <dgm:spPr/>
    </dgm:pt>
    <dgm:pt modelId="{13100996-3413-4541-8BAF-79D6C336B7A9}" type="pres">
      <dgm:prSet presAssocID="{280B3BC0-6243-CB47-8495-3885FA412091}" presName="linNode" presStyleCnt="0"/>
      <dgm:spPr/>
    </dgm:pt>
    <dgm:pt modelId="{A0833D59-3DBF-5645-8562-BAE888DE7F9A}" type="pres">
      <dgm:prSet presAssocID="{280B3BC0-6243-CB47-8495-3885FA412091}" presName="parentText" presStyleLbl="node1" presStyleIdx="0" presStyleCnt="3" custLinFactNeighborX="-193" custLinFactNeighborY="-48217">
        <dgm:presLayoutVars>
          <dgm:chMax val="1"/>
          <dgm:bulletEnabled val="1"/>
        </dgm:presLayoutVars>
      </dgm:prSet>
      <dgm:spPr/>
    </dgm:pt>
    <dgm:pt modelId="{413E61CE-535B-F14C-9DAB-D7CB5C484BD5}" type="pres">
      <dgm:prSet presAssocID="{280B3BC0-6243-CB47-8495-3885FA412091}" presName="descendantText" presStyleLbl="alignAccFollowNode1" presStyleIdx="0" presStyleCnt="3">
        <dgm:presLayoutVars>
          <dgm:bulletEnabled val="1"/>
        </dgm:presLayoutVars>
      </dgm:prSet>
      <dgm:spPr/>
    </dgm:pt>
    <dgm:pt modelId="{98B6B46E-E086-7842-937B-288258065D00}" type="pres">
      <dgm:prSet presAssocID="{203834E1-1236-8C43-90ED-3E6DF5990F60}" presName="sp" presStyleCnt="0"/>
      <dgm:spPr/>
    </dgm:pt>
    <dgm:pt modelId="{70CF0345-4551-014A-BB4F-7C61144119F1}" type="pres">
      <dgm:prSet presAssocID="{591F09BE-40E6-884B-BE7D-8997257B4771}" presName="linNode" presStyleCnt="0"/>
      <dgm:spPr/>
    </dgm:pt>
    <dgm:pt modelId="{F4904287-8A6E-D545-9F40-20BF02588186}" type="pres">
      <dgm:prSet presAssocID="{591F09BE-40E6-884B-BE7D-8997257B4771}" presName="parentText" presStyleLbl="node1" presStyleIdx="1" presStyleCnt="3">
        <dgm:presLayoutVars>
          <dgm:chMax val="1"/>
          <dgm:bulletEnabled val="1"/>
        </dgm:presLayoutVars>
      </dgm:prSet>
      <dgm:spPr/>
    </dgm:pt>
    <dgm:pt modelId="{87471AC3-E701-9C4D-87D4-FE425EC0E24A}" type="pres">
      <dgm:prSet presAssocID="{591F09BE-40E6-884B-BE7D-8997257B4771}" presName="descendantText" presStyleLbl="alignAccFollowNode1" presStyleIdx="1" presStyleCnt="3">
        <dgm:presLayoutVars>
          <dgm:bulletEnabled val="1"/>
        </dgm:presLayoutVars>
      </dgm:prSet>
      <dgm:spPr/>
    </dgm:pt>
    <dgm:pt modelId="{AAC3FB6C-7B20-C14E-A061-96A8CE78C626}" type="pres">
      <dgm:prSet presAssocID="{7EEC50A8-CBF8-5640-9804-7FC2CF90B09E}" presName="sp" presStyleCnt="0"/>
      <dgm:spPr/>
    </dgm:pt>
    <dgm:pt modelId="{5FD80143-57D4-B043-A39E-A8C90BF25FA5}" type="pres">
      <dgm:prSet presAssocID="{FDFBEC2A-A6D2-6240-9F69-7D1A56ED9DF6}" presName="linNode" presStyleCnt="0"/>
      <dgm:spPr/>
    </dgm:pt>
    <dgm:pt modelId="{CC5094FF-B534-F241-93E5-C4ECB3D91968}" type="pres">
      <dgm:prSet presAssocID="{FDFBEC2A-A6D2-6240-9F69-7D1A56ED9DF6}" presName="parentText" presStyleLbl="node1" presStyleIdx="2" presStyleCnt="3">
        <dgm:presLayoutVars>
          <dgm:chMax val="1"/>
          <dgm:bulletEnabled val="1"/>
        </dgm:presLayoutVars>
      </dgm:prSet>
      <dgm:spPr/>
    </dgm:pt>
    <dgm:pt modelId="{3B972D72-9D32-B946-9409-F6060749A52C}" type="pres">
      <dgm:prSet presAssocID="{FDFBEC2A-A6D2-6240-9F69-7D1A56ED9DF6}" presName="descendantText" presStyleLbl="alignAccFollowNode1" presStyleIdx="2" presStyleCnt="3">
        <dgm:presLayoutVars>
          <dgm:bulletEnabled val="1"/>
        </dgm:presLayoutVars>
      </dgm:prSet>
      <dgm:spPr/>
    </dgm:pt>
  </dgm:ptLst>
  <dgm:cxnLst>
    <dgm:cxn modelId="{7DFCEE0C-FE82-354E-A5FE-A61771A1916D}" type="presOf" srcId="{280B3BC0-6243-CB47-8495-3885FA412091}" destId="{A0833D59-3DBF-5645-8562-BAE888DE7F9A}" srcOrd="0" destOrd="0" presId="urn:microsoft.com/office/officeart/2005/8/layout/vList5"/>
    <dgm:cxn modelId="{58674029-2EFA-6648-97E5-C5109BC76149}" srcId="{67B9372D-69E9-A14B-8A86-D6DA377B7949}" destId="{591F09BE-40E6-884B-BE7D-8997257B4771}" srcOrd="1" destOrd="0" parTransId="{E497FDA0-DEC1-CD4C-A776-8FC1E47E037D}" sibTransId="{7EEC50A8-CBF8-5640-9804-7FC2CF90B09E}"/>
    <dgm:cxn modelId="{EDD20F33-8FED-F241-9A47-3C894F6177C2}" srcId="{591F09BE-40E6-884B-BE7D-8997257B4771}" destId="{E4C454EF-613A-B847-B5EF-D5C2709E22EB}" srcOrd="0" destOrd="0" parTransId="{6F5ECEE6-2A00-DE41-9562-FC82E0523724}" sibTransId="{C452800D-C19F-9843-ADC9-4526683305C8}"/>
    <dgm:cxn modelId="{97718B54-046B-9948-B63F-07EA72BAE6EE}" type="presOf" srcId="{E4C454EF-613A-B847-B5EF-D5C2709E22EB}" destId="{87471AC3-E701-9C4D-87D4-FE425EC0E24A}" srcOrd="0" destOrd="0" presId="urn:microsoft.com/office/officeart/2005/8/layout/vList5"/>
    <dgm:cxn modelId="{F4631964-967E-7C4E-A013-B5081B5B3986}" type="presOf" srcId="{FDFBEC2A-A6D2-6240-9F69-7D1A56ED9DF6}" destId="{CC5094FF-B534-F241-93E5-C4ECB3D91968}" srcOrd="0" destOrd="0" presId="urn:microsoft.com/office/officeart/2005/8/layout/vList5"/>
    <dgm:cxn modelId="{6500D876-925A-7745-8676-7C81B5500A2E}" type="presOf" srcId="{591F09BE-40E6-884B-BE7D-8997257B4771}" destId="{F4904287-8A6E-D545-9F40-20BF02588186}" srcOrd="0" destOrd="0" presId="urn:microsoft.com/office/officeart/2005/8/layout/vList5"/>
    <dgm:cxn modelId="{46779089-B3B5-AE47-8AEB-148472FC3EA0}" srcId="{FDFBEC2A-A6D2-6240-9F69-7D1A56ED9DF6}" destId="{42DD1B4F-4D38-DB49-BC80-93156E9FDE78}" srcOrd="0" destOrd="0" parTransId="{2D8916F0-29AA-284E-8A6C-6E402715288A}" sibTransId="{3814689F-A9AA-1A4A-8F28-3DDBF6DBE118}"/>
    <dgm:cxn modelId="{AE68CABE-B36B-7344-B03F-B3F50C0292CE}" type="presOf" srcId="{42DD1B4F-4D38-DB49-BC80-93156E9FDE78}" destId="{3B972D72-9D32-B946-9409-F6060749A52C}" srcOrd="0" destOrd="0" presId="urn:microsoft.com/office/officeart/2005/8/layout/vList5"/>
    <dgm:cxn modelId="{54677FCB-D998-1840-B8BC-A1E5D3B3FD3E}" srcId="{280B3BC0-6243-CB47-8495-3885FA412091}" destId="{73459A18-6B31-0348-B15A-F16ED1BFE284}" srcOrd="0" destOrd="0" parTransId="{2017D497-6153-3742-9697-999BD5C857A5}" sibTransId="{87E4D213-FDAA-CB40-BBA2-06B41F72BDA0}"/>
    <dgm:cxn modelId="{30E06CD1-9DB6-ED4B-9783-B1B1EC6627B2}" type="presOf" srcId="{73459A18-6B31-0348-B15A-F16ED1BFE284}" destId="{413E61CE-535B-F14C-9DAB-D7CB5C484BD5}" srcOrd="0" destOrd="0" presId="urn:microsoft.com/office/officeart/2005/8/layout/vList5"/>
    <dgm:cxn modelId="{0158DFD5-8A11-6242-A782-4D8D43CFD65C}" type="presOf" srcId="{67B9372D-69E9-A14B-8A86-D6DA377B7949}" destId="{D2A590F5-EE3D-D549-9B0A-68AEC2A67B23}" srcOrd="0" destOrd="0" presId="urn:microsoft.com/office/officeart/2005/8/layout/vList5"/>
    <dgm:cxn modelId="{A0C756D6-911E-4941-9B01-01ADADBCC900}" srcId="{67B9372D-69E9-A14B-8A86-D6DA377B7949}" destId="{FDFBEC2A-A6D2-6240-9F69-7D1A56ED9DF6}" srcOrd="2" destOrd="0" parTransId="{2716806D-E31B-2241-83F9-4A45D7288886}" sibTransId="{C570FBB8-A90D-C64D-BF72-9919E7245F4A}"/>
    <dgm:cxn modelId="{12D41ADF-1F28-E741-85EF-6873E7005A1A}" srcId="{67B9372D-69E9-A14B-8A86-D6DA377B7949}" destId="{280B3BC0-6243-CB47-8495-3885FA412091}" srcOrd="0" destOrd="0" parTransId="{E06340F7-7927-A548-99B5-25A8648AAB0C}" sibTransId="{203834E1-1236-8C43-90ED-3E6DF5990F60}"/>
    <dgm:cxn modelId="{6BFA071B-8B6D-CE45-943E-E201ABBBF6AD}" type="presParOf" srcId="{D2A590F5-EE3D-D549-9B0A-68AEC2A67B23}" destId="{13100996-3413-4541-8BAF-79D6C336B7A9}" srcOrd="0" destOrd="0" presId="urn:microsoft.com/office/officeart/2005/8/layout/vList5"/>
    <dgm:cxn modelId="{29287801-3010-6C49-816D-D5099B3024EE}" type="presParOf" srcId="{13100996-3413-4541-8BAF-79D6C336B7A9}" destId="{A0833D59-3DBF-5645-8562-BAE888DE7F9A}" srcOrd="0" destOrd="0" presId="urn:microsoft.com/office/officeart/2005/8/layout/vList5"/>
    <dgm:cxn modelId="{A8BF72D8-84C7-7946-9789-F873F080E34A}" type="presParOf" srcId="{13100996-3413-4541-8BAF-79D6C336B7A9}" destId="{413E61CE-535B-F14C-9DAB-D7CB5C484BD5}" srcOrd="1" destOrd="0" presId="urn:microsoft.com/office/officeart/2005/8/layout/vList5"/>
    <dgm:cxn modelId="{61CD70BD-46C5-234E-9AED-7967651CA785}" type="presParOf" srcId="{D2A590F5-EE3D-D549-9B0A-68AEC2A67B23}" destId="{98B6B46E-E086-7842-937B-288258065D00}" srcOrd="1" destOrd="0" presId="urn:microsoft.com/office/officeart/2005/8/layout/vList5"/>
    <dgm:cxn modelId="{84B722B2-CBC0-2C4B-A69C-A5F81A830251}" type="presParOf" srcId="{D2A590F5-EE3D-D549-9B0A-68AEC2A67B23}" destId="{70CF0345-4551-014A-BB4F-7C61144119F1}" srcOrd="2" destOrd="0" presId="urn:microsoft.com/office/officeart/2005/8/layout/vList5"/>
    <dgm:cxn modelId="{36BBEB24-B783-764D-B54D-9B74678E9D02}" type="presParOf" srcId="{70CF0345-4551-014A-BB4F-7C61144119F1}" destId="{F4904287-8A6E-D545-9F40-20BF02588186}" srcOrd="0" destOrd="0" presId="urn:microsoft.com/office/officeart/2005/8/layout/vList5"/>
    <dgm:cxn modelId="{C24CCD9E-008F-8D4F-B239-CE5533CA0308}" type="presParOf" srcId="{70CF0345-4551-014A-BB4F-7C61144119F1}" destId="{87471AC3-E701-9C4D-87D4-FE425EC0E24A}" srcOrd="1" destOrd="0" presId="urn:microsoft.com/office/officeart/2005/8/layout/vList5"/>
    <dgm:cxn modelId="{E1EE2697-BC6F-5244-92E8-C2D240169F85}" type="presParOf" srcId="{D2A590F5-EE3D-D549-9B0A-68AEC2A67B23}" destId="{AAC3FB6C-7B20-C14E-A061-96A8CE78C626}" srcOrd="3" destOrd="0" presId="urn:microsoft.com/office/officeart/2005/8/layout/vList5"/>
    <dgm:cxn modelId="{FADE5EAA-4D8D-A549-B225-7F7B45371484}" type="presParOf" srcId="{D2A590F5-EE3D-D549-9B0A-68AEC2A67B23}" destId="{5FD80143-57D4-B043-A39E-A8C90BF25FA5}" srcOrd="4" destOrd="0" presId="urn:microsoft.com/office/officeart/2005/8/layout/vList5"/>
    <dgm:cxn modelId="{A94CACCD-6CF1-CB41-8349-9ED6718F4718}" type="presParOf" srcId="{5FD80143-57D4-B043-A39E-A8C90BF25FA5}" destId="{CC5094FF-B534-F241-93E5-C4ECB3D91968}" srcOrd="0" destOrd="0" presId="urn:microsoft.com/office/officeart/2005/8/layout/vList5"/>
    <dgm:cxn modelId="{840FBD61-4CF0-2545-95F8-26E6EB5FF85F}" type="presParOf" srcId="{5FD80143-57D4-B043-A39E-A8C90BF25FA5}" destId="{3B972D72-9D32-B946-9409-F6060749A52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DDE75E-8F49-4A42-A6CB-BA2B22D80BE6}" type="doc">
      <dgm:prSet loTypeId="urn:microsoft.com/office/officeart/2008/layout/IncreasingCircleProcess" loCatId="" qsTypeId="urn:microsoft.com/office/officeart/2005/8/quickstyle/simple1" qsCatId="simple" csTypeId="urn:microsoft.com/office/officeart/2005/8/colors/accent2_2" csCatId="accent2" phldr="1"/>
      <dgm:spPr/>
      <dgm:t>
        <a:bodyPr/>
        <a:lstStyle/>
        <a:p>
          <a:endParaRPr lang="zh-CN" altLang="en-US"/>
        </a:p>
      </dgm:t>
    </dgm:pt>
    <dgm:pt modelId="{95BE28D6-6E8E-824D-AAE6-EE837C0BE2FA}">
      <dgm:prSet phldrT="[文本]"/>
      <dgm:spPr/>
      <dgm:t>
        <a:bodyPr/>
        <a:lstStyle/>
        <a:p>
          <a:r>
            <a:rPr lang="zh-CN" altLang="en-US" dirty="0"/>
            <a:t>技术元数据</a:t>
          </a:r>
        </a:p>
      </dgm:t>
    </dgm:pt>
    <dgm:pt modelId="{1F3875AE-45F9-F141-AB85-25262B071ADC}" type="parTrans" cxnId="{4693BA91-342C-8240-A753-649E2E7E7316}">
      <dgm:prSet/>
      <dgm:spPr/>
      <dgm:t>
        <a:bodyPr/>
        <a:lstStyle/>
        <a:p>
          <a:endParaRPr lang="zh-CN" altLang="en-US"/>
        </a:p>
      </dgm:t>
    </dgm:pt>
    <dgm:pt modelId="{A4D032A3-4850-584B-A197-88C4A5B93825}" type="sibTrans" cxnId="{4693BA91-342C-8240-A753-649E2E7E7316}">
      <dgm:prSet/>
      <dgm:spPr/>
      <dgm:t>
        <a:bodyPr/>
        <a:lstStyle/>
        <a:p>
          <a:endParaRPr lang="zh-CN" altLang="en-US"/>
        </a:p>
      </dgm:t>
    </dgm:pt>
    <dgm:pt modelId="{BF69A976-AC1F-834E-87B6-4118692FF7B9}">
      <dgm:prSet phldrT="[文本]" custT="1"/>
      <dgm:spPr/>
      <dgm:t>
        <a:bodyPr/>
        <a:lstStyle/>
        <a:p>
          <a:r>
            <a:rPr lang="zh-CN" altLang="en-US" sz="1800" dirty="0"/>
            <a:t>对数据的结构化描述，方便计算机识别，存储，传输。</a:t>
          </a:r>
        </a:p>
      </dgm:t>
    </dgm:pt>
    <dgm:pt modelId="{222A5984-1239-474F-92D3-B8A5EEF66A04}" type="parTrans" cxnId="{47F0EC1C-6AE6-FE4A-A940-B0F208FF82B1}">
      <dgm:prSet/>
      <dgm:spPr/>
      <dgm:t>
        <a:bodyPr/>
        <a:lstStyle/>
        <a:p>
          <a:endParaRPr lang="zh-CN" altLang="en-US"/>
        </a:p>
      </dgm:t>
    </dgm:pt>
    <dgm:pt modelId="{C9C78896-5766-AD43-B3AB-624554CF02DC}" type="sibTrans" cxnId="{47F0EC1C-6AE6-FE4A-A940-B0F208FF82B1}">
      <dgm:prSet/>
      <dgm:spPr/>
      <dgm:t>
        <a:bodyPr/>
        <a:lstStyle/>
        <a:p>
          <a:endParaRPr lang="zh-CN" altLang="en-US"/>
        </a:p>
      </dgm:t>
    </dgm:pt>
    <dgm:pt modelId="{E9F8F913-65FB-3743-A9C8-B0B39C148FCB}">
      <dgm:prSet phldrT="[文本]"/>
      <dgm:spPr/>
      <dgm:t>
        <a:bodyPr/>
        <a:lstStyle/>
        <a:p>
          <a:r>
            <a:rPr lang="zh-CN" altLang="en-US" dirty="0"/>
            <a:t>业务元数据</a:t>
          </a:r>
        </a:p>
      </dgm:t>
    </dgm:pt>
    <dgm:pt modelId="{AD1449BB-C7DB-6A44-985C-E63FA221FC6A}" type="parTrans" cxnId="{F74C8FA0-ABF1-4049-A20C-533B9AE85571}">
      <dgm:prSet/>
      <dgm:spPr/>
      <dgm:t>
        <a:bodyPr/>
        <a:lstStyle/>
        <a:p>
          <a:endParaRPr lang="zh-CN" altLang="en-US"/>
        </a:p>
      </dgm:t>
    </dgm:pt>
    <dgm:pt modelId="{1F51E619-9C00-8540-86C7-E82438F3912C}" type="sibTrans" cxnId="{F74C8FA0-ABF1-4049-A20C-533B9AE85571}">
      <dgm:prSet/>
      <dgm:spPr/>
      <dgm:t>
        <a:bodyPr/>
        <a:lstStyle/>
        <a:p>
          <a:endParaRPr lang="zh-CN" altLang="en-US"/>
        </a:p>
      </dgm:t>
    </dgm:pt>
    <dgm:pt modelId="{C05DB270-6E56-1B4D-A60B-F5D23AA606CA}">
      <dgm:prSet phldrT="[文本]" custT="1"/>
      <dgm:spPr/>
      <dgm:t>
        <a:bodyPr/>
        <a:lstStyle/>
        <a:p>
          <a:r>
            <a:rPr lang="zh-CN" altLang="en-US" sz="1800" dirty="0"/>
            <a:t>描述数据的业务含义，业务规则等。</a:t>
          </a:r>
          <a:endParaRPr lang="en-US" altLang="zh-CN" sz="1800" dirty="0"/>
        </a:p>
        <a:p>
          <a:r>
            <a:rPr lang="zh-CN" altLang="en-US" sz="1800" dirty="0"/>
            <a:t>例如：业务规则，业务术语，业务定义，业务指标等。</a:t>
          </a:r>
        </a:p>
      </dgm:t>
    </dgm:pt>
    <dgm:pt modelId="{F66E0AA0-D1E0-2346-85F1-511D63C9F522}" type="parTrans" cxnId="{A3C35648-A761-4946-A852-2685B51EEF94}">
      <dgm:prSet/>
      <dgm:spPr/>
      <dgm:t>
        <a:bodyPr/>
        <a:lstStyle/>
        <a:p>
          <a:endParaRPr lang="zh-CN" altLang="en-US"/>
        </a:p>
      </dgm:t>
    </dgm:pt>
    <dgm:pt modelId="{30BA52F3-E566-9945-BF28-23C545DA0403}" type="sibTrans" cxnId="{A3C35648-A761-4946-A852-2685B51EEF94}">
      <dgm:prSet/>
      <dgm:spPr/>
      <dgm:t>
        <a:bodyPr/>
        <a:lstStyle/>
        <a:p>
          <a:endParaRPr lang="zh-CN" altLang="en-US"/>
        </a:p>
      </dgm:t>
    </dgm:pt>
    <dgm:pt modelId="{30A6039A-2E5B-3843-9859-5545DAEA7EE0}">
      <dgm:prSet phldrT="[文本]"/>
      <dgm:spPr/>
      <dgm:t>
        <a:bodyPr/>
        <a:lstStyle/>
        <a:p>
          <a:r>
            <a:rPr lang="zh-CN" altLang="en-US" dirty="0"/>
            <a:t>管理元数据</a:t>
          </a:r>
        </a:p>
      </dgm:t>
    </dgm:pt>
    <dgm:pt modelId="{D3923777-92D5-2641-AC22-F965A49EBFF8}" type="parTrans" cxnId="{F623886B-B2DA-1046-B17D-CBF7A4F39B4F}">
      <dgm:prSet/>
      <dgm:spPr/>
      <dgm:t>
        <a:bodyPr/>
        <a:lstStyle/>
        <a:p>
          <a:endParaRPr lang="zh-CN" altLang="en-US"/>
        </a:p>
      </dgm:t>
    </dgm:pt>
    <dgm:pt modelId="{BB60D47C-BF20-224C-B736-18D38D17CE85}" type="sibTrans" cxnId="{F623886B-B2DA-1046-B17D-CBF7A4F39B4F}">
      <dgm:prSet/>
      <dgm:spPr/>
      <dgm:t>
        <a:bodyPr/>
        <a:lstStyle/>
        <a:p>
          <a:endParaRPr lang="zh-CN" altLang="en-US"/>
        </a:p>
      </dgm:t>
    </dgm:pt>
    <dgm:pt modelId="{4D507434-CB7D-D44F-9DB7-FA4AEEC9B4A5}">
      <dgm:prSet phldrT="[文本]" custT="1"/>
      <dgm:spPr/>
      <dgm:t>
        <a:bodyPr/>
        <a:lstStyle/>
        <a:p>
          <a:r>
            <a:rPr lang="zh-CN" altLang="en-US" sz="1800" dirty="0"/>
            <a:t>描述数据的管理属性，包含管理部门，管理责任人</a:t>
          </a:r>
        </a:p>
      </dgm:t>
    </dgm:pt>
    <dgm:pt modelId="{D9652C1D-6B37-304F-9B59-5003E3E9992E}" type="parTrans" cxnId="{D61929C6-EF79-9449-A2A0-496B50D1B083}">
      <dgm:prSet/>
      <dgm:spPr/>
      <dgm:t>
        <a:bodyPr/>
        <a:lstStyle/>
        <a:p>
          <a:endParaRPr lang="zh-CN" altLang="en-US"/>
        </a:p>
      </dgm:t>
    </dgm:pt>
    <dgm:pt modelId="{BC3C5493-F121-AF45-8485-7156BD293CA0}" type="sibTrans" cxnId="{D61929C6-EF79-9449-A2A0-496B50D1B083}">
      <dgm:prSet/>
      <dgm:spPr/>
      <dgm:t>
        <a:bodyPr/>
        <a:lstStyle/>
        <a:p>
          <a:endParaRPr lang="zh-CN" altLang="en-US"/>
        </a:p>
      </dgm:t>
    </dgm:pt>
    <dgm:pt modelId="{C1FEB384-85CF-4A47-BB4B-3597043E408B}">
      <dgm:prSet phldrT="[文本]" custT="1"/>
      <dgm:spPr/>
      <dgm:t>
        <a:bodyPr/>
        <a:lstStyle/>
        <a:p>
          <a:r>
            <a:rPr lang="zh-CN" altLang="en-US" sz="1800" dirty="0"/>
            <a:t>例如：实例名称，数据库名称，表名称，字段名称，字段类型</a:t>
          </a:r>
        </a:p>
      </dgm:t>
    </dgm:pt>
    <dgm:pt modelId="{53C0487D-88ED-644E-8658-924754F47CC1}" type="parTrans" cxnId="{DACAAA1C-CDDD-7A42-93B8-DB1E3D61BBFF}">
      <dgm:prSet/>
      <dgm:spPr/>
      <dgm:t>
        <a:bodyPr/>
        <a:lstStyle/>
        <a:p>
          <a:endParaRPr lang="zh-CN" altLang="en-US"/>
        </a:p>
      </dgm:t>
    </dgm:pt>
    <dgm:pt modelId="{05345019-D865-8140-99D8-790BD86199A7}" type="sibTrans" cxnId="{DACAAA1C-CDDD-7A42-93B8-DB1E3D61BBFF}">
      <dgm:prSet/>
      <dgm:spPr/>
      <dgm:t>
        <a:bodyPr/>
        <a:lstStyle/>
        <a:p>
          <a:endParaRPr lang="zh-CN" altLang="en-US"/>
        </a:p>
      </dgm:t>
    </dgm:pt>
    <dgm:pt modelId="{CCD97F73-B927-9140-B160-AFCC691DDB73}">
      <dgm:prSet phldrT="[文本]" custT="1"/>
      <dgm:spPr/>
      <dgm:t>
        <a:bodyPr/>
        <a:lstStyle/>
        <a:p>
          <a:r>
            <a:rPr lang="zh-CN" altLang="en-US" sz="1800" dirty="0"/>
            <a:t>例如：数据安全，数据质量，数据所有者。</a:t>
          </a:r>
        </a:p>
      </dgm:t>
    </dgm:pt>
    <dgm:pt modelId="{0DA23473-37A5-CB48-A5A0-6BE49E73B0DD}" type="parTrans" cxnId="{E8D4B307-1CF2-0C47-9674-5195D1BA2F18}">
      <dgm:prSet/>
      <dgm:spPr/>
      <dgm:t>
        <a:bodyPr/>
        <a:lstStyle/>
        <a:p>
          <a:endParaRPr lang="zh-CN" altLang="en-US"/>
        </a:p>
      </dgm:t>
    </dgm:pt>
    <dgm:pt modelId="{6A71082A-A7E9-7F40-96A7-7F0CBB9F72FE}" type="sibTrans" cxnId="{E8D4B307-1CF2-0C47-9674-5195D1BA2F18}">
      <dgm:prSet/>
      <dgm:spPr/>
      <dgm:t>
        <a:bodyPr/>
        <a:lstStyle/>
        <a:p>
          <a:endParaRPr lang="zh-CN" altLang="en-US"/>
        </a:p>
      </dgm:t>
    </dgm:pt>
    <dgm:pt modelId="{EBC6F976-2C5C-2D4E-B799-8A29CD3F79B8}" type="pres">
      <dgm:prSet presAssocID="{0BDDE75E-8F49-4A42-A6CB-BA2B22D80BE6}" presName="Name0" presStyleCnt="0">
        <dgm:presLayoutVars>
          <dgm:chMax val="7"/>
          <dgm:chPref val="7"/>
          <dgm:dir/>
          <dgm:animOne val="branch"/>
          <dgm:animLvl val="lvl"/>
        </dgm:presLayoutVars>
      </dgm:prSet>
      <dgm:spPr/>
    </dgm:pt>
    <dgm:pt modelId="{91583EBE-CB70-E043-86D0-B9A14CED550C}" type="pres">
      <dgm:prSet presAssocID="{95BE28D6-6E8E-824D-AAE6-EE837C0BE2FA}" presName="composite" presStyleCnt="0"/>
      <dgm:spPr/>
    </dgm:pt>
    <dgm:pt modelId="{E91DFE4B-32F3-1C44-B80E-6BF32C436A65}" type="pres">
      <dgm:prSet presAssocID="{95BE28D6-6E8E-824D-AAE6-EE837C0BE2FA}" presName="BackAccent" presStyleLbl="bgShp" presStyleIdx="0" presStyleCnt="3"/>
      <dgm:spPr/>
    </dgm:pt>
    <dgm:pt modelId="{6DB34382-67C1-1A48-98AC-A7662A6E5CFF}" type="pres">
      <dgm:prSet presAssocID="{95BE28D6-6E8E-824D-AAE6-EE837C0BE2FA}" presName="Accent" presStyleLbl="alignNode1" presStyleIdx="0" presStyleCnt="3"/>
      <dgm:spPr/>
    </dgm:pt>
    <dgm:pt modelId="{498D2E59-14DA-0C4A-A6A5-F626FE4AEF5C}" type="pres">
      <dgm:prSet presAssocID="{95BE28D6-6E8E-824D-AAE6-EE837C0BE2FA}" presName="Child" presStyleLbl="revTx" presStyleIdx="0" presStyleCnt="6">
        <dgm:presLayoutVars>
          <dgm:chMax val="0"/>
          <dgm:chPref val="0"/>
          <dgm:bulletEnabled val="1"/>
        </dgm:presLayoutVars>
      </dgm:prSet>
      <dgm:spPr/>
    </dgm:pt>
    <dgm:pt modelId="{9C6C863D-B44D-1F4B-A856-5C00051591C7}" type="pres">
      <dgm:prSet presAssocID="{95BE28D6-6E8E-824D-AAE6-EE837C0BE2FA}" presName="Parent" presStyleLbl="revTx" presStyleIdx="1" presStyleCnt="6">
        <dgm:presLayoutVars>
          <dgm:chMax val="1"/>
          <dgm:chPref val="1"/>
          <dgm:bulletEnabled val="1"/>
        </dgm:presLayoutVars>
      </dgm:prSet>
      <dgm:spPr/>
    </dgm:pt>
    <dgm:pt modelId="{127C3525-C791-1540-A923-2851B1B36BEE}" type="pres">
      <dgm:prSet presAssocID="{A4D032A3-4850-584B-A197-88C4A5B93825}" presName="sibTrans" presStyleCnt="0"/>
      <dgm:spPr/>
    </dgm:pt>
    <dgm:pt modelId="{5D533E14-B8E9-294C-A208-7EC812A7B103}" type="pres">
      <dgm:prSet presAssocID="{E9F8F913-65FB-3743-A9C8-B0B39C148FCB}" presName="composite" presStyleCnt="0"/>
      <dgm:spPr/>
    </dgm:pt>
    <dgm:pt modelId="{AB589AA7-E9C5-8F47-BC17-EB5A68B52C81}" type="pres">
      <dgm:prSet presAssocID="{E9F8F913-65FB-3743-A9C8-B0B39C148FCB}" presName="BackAccent" presStyleLbl="bgShp" presStyleIdx="1" presStyleCnt="3"/>
      <dgm:spPr/>
    </dgm:pt>
    <dgm:pt modelId="{17F41B7E-D87E-8A4C-956F-22E68A76941F}" type="pres">
      <dgm:prSet presAssocID="{E9F8F913-65FB-3743-A9C8-B0B39C148FCB}" presName="Accent" presStyleLbl="alignNode1" presStyleIdx="1" presStyleCnt="3"/>
      <dgm:spPr/>
    </dgm:pt>
    <dgm:pt modelId="{2ADB8063-7350-EC49-8EAE-E0ADD398C338}" type="pres">
      <dgm:prSet presAssocID="{E9F8F913-65FB-3743-A9C8-B0B39C148FCB}" presName="Child" presStyleLbl="revTx" presStyleIdx="2" presStyleCnt="6">
        <dgm:presLayoutVars>
          <dgm:chMax val="0"/>
          <dgm:chPref val="0"/>
          <dgm:bulletEnabled val="1"/>
        </dgm:presLayoutVars>
      </dgm:prSet>
      <dgm:spPr/>
    </dgm:pt>
    <dgm:pt modelId="{731B91FD-B280-9044-80E9-41C7EA90AF38}" type="pres">
      <dgm:prSet presAssocID="{E9F8F913-65FB-3743-A9C8-B0B39C148FCB}" presName="Parent" presStyleLbl="revTx" presStyleIdx="3" presStyleCnt="6">
        <dgm:presLayoutVars>
          <dgm:chMax val="1"/>
          <dgm:chPref val="1"/>
          <dgm:bulletEnabled val="1"/>
        </dgm:presLayoutVars>
      </dgm:prSet>
      <dgm:spPr/>
    </dgm:pt>
    <dgm:pt modelId="{38BC8603-D01F-A743-942A-285F88ABFCB6}" type="pres">
      <dgm:prSet presAssocID="{1F51E619-9C00-8540-86C7-E82438F3912C}" presName="sibTrans" presStyleCnt="0"/>
      <dgm:spPr/>
    </dgm:pt>
    <dgm:pt modelId="{EC72324B-D4EB-C441-9238-14A36C40B196}" type="pres">
      <dgm:prSet presAssocID="{30A6039A-2E5B-3843-9859-5545DAEA7EE0}" presName="composite" presStyleCnt="0"/>
      <dgm:spPr/>
    </dgm:pt>
    <dgm:pt modelId="{A67C26D7-4713-B541-BBB4-570FA2CF081D}" type="pres">
      <dgm:prSet presAssocID="{30A6039A-2E5B-3843-9859-5545DAEA7EE0}" presName="BackAccent" presStyleLbl="bgShp" presStyleIdx="2" presStyleCnt="3"/>
      <dgm:spPr/>
    </dgm:pt>
    <dgm:pt modelId="{C9FEDCF3-2664-EF4B-895C-9B8434E1DCE5}" type="pres">
      <dgm:prSet presAssocID="{30A6039A-2E5B-3843-9859-5545DAEA7EE0}" presName="Accent" presStyleLbl="alignNode1" presStyleIdx="2" presStyleCnt="3"/>
      <dgm:spPr/>
    </dgm:pt>
    <dgm:pt modelId="{E18995FC-0FF6-5742-A7A5-6FDC2D1446A5}" type="pres">
      <dgm:prSet presAssocID="{30A6039A-2E5B-3843-9859-5545DAEA7EE0}" presName="Child" presStyleLbl="revTx" presStyleIdx="4" presStyleCnt="6">
        <dgm:presLayoutVars>
          <dgm:chMax val="0"/>
          <dgm:chPref val="0"/>
          <dgm:bulletEnabled val="1"/>
        </dgm:presLayoutVars>
      </dgm:prSet>
      <dgm:spPr/>
    </dgm:pt>
    <dgm:pt modelId="{A3E3D96A-C7D9-744D-83FC-7EEED917685A}" type="pres">
      <dgm:prSet presAssocID="{30A6039A-2E5B-3843-9859-5545DAEA7EE0}" presName="Parent" presStyleLbl="revTx" presStyleIdx="5" presStyleCnt="6">
        <dgm:presLayoutVars>
          <dgm:chMax val="1"/>
          <dgm:chPref val="1"/>
          <dgm:bulletEnabled val="1"/>
        </dgm:presLayoutVars>
      </dgm:prSet>
      <dgm:spPr/>
    </dgm:pt>
  </dgm:ptLst>
  <dgm:cxnLst>
    <dgm:cxn modelId="{E8D4B307-1CF2-0C47-9674-5195D1BA2F18}" srcId="{30A6039A-2E5B-3843-9859-5545DAEA7EE0}" destId="{CCD97F73-B927-9140-B160-AFCC691DDB73}" srcOrd="1" destOrd="0" parTransId="{0DA23473-37A5-CB48-A5A0-6BE49E73B0DD}" sibTransId="{6A71082A-A7E9-7F40-96A7-7F0CBB9F72FE}"/>
    <dgm:cxn modelId="{C4F3CF09-56E1-8348-95D4-91296459FF96}" type="presOf" srcId="{4D507434-CB7D-D44F-9DB7-FA4AEEC9B4A5}" destId="{E18995FC-0FF6-5742-A7A5-6FDC2D1446A5}" srcOrd="0" destOrd="0" presId="urn:microsoft.com/office/officeart/2008/layout/IncreasingCircleProcess"/>
    <dgm:cxn modelId="{DACAAA1C-CDDD-7A42-93B8-DB1E3D61BBFF}" srcId="{95BE28D6-6E8E-824D-AAE6-EE837C0BE2FA}" destId="{C1FEB384-85CF-4A47-BB4B-3597043E408B}" srcOrd="1" destOrd="0" parTransId="{53C0487D-88ED-644E-8658-924754F47CC1}" sibTransId="{05345019-D865-8140-99D8-790BD86199A7}"/>
    <dgm:cxn modelId="{47F0EC1C-6AE6-FE4A-A940-B0F208FF82B1}" srcId="{95BE28D6-6E8E-824D-AAE6-EE837C0BE2FA}" destId="{BF69A976-AC1F-834E-87B6-4118692FF7B9}" srcOrd="0" destOrd="0" parTransId="{222A5984-1239-474F-92D3-B8A5EEF66A04}" sibTransId="{C9C78896-5766-AD43-B3AB-624554CF02DC}"/>
    <dgm:cxn modelId="{D7899824-7C8B-454D-9CAD-9E5AE1135725}" type="presOf" srcId="{30A6039A-2E5B-3843-9859-5545DAEA7EE0}" destId="{A3E3D96A-C7D9-744D-83FC-7EEED917685A}" srcOrd="0" destOrd="0" presId="urn:microsoft.com/office/officeart/2008/layout/IncreasingCircleProcess"/>
    <dgm:cxn modelId="{A3C35648-A761-4946-A852-2685B51EEF94}" srcId="{E9F8F913-65FB-3743-A9C8-B0B39C148FCB}" destId="{C05DB270-6E56-1B4D-A60B-F5D23AA606CA}" srcOrd="0" destOrd="0" parTransId="{F66E0AA0-D1E0-2346-85F1-511D63C9F522}" sibTransId="{30BA52F3-E566-9945-BF28-23C545DA0403}"/>
    <dgm:cxn modelId="{DC4EBF4A-7C4F-7F45-ADEF-F544977707E8}" type="presOf" srcId="{E9F8F913-65FB-3743-A9C8-B0B39C148FCB}" destId="{731B91FD-B280-9044-80E9-41C7EA90AF38}" srcOrd="0" destOrd="0" presId="urn:microsoft.com/office/officeart/2008/layout/IncreasingCircleProcess"/>
    <dgm:cxn modelId="{F623886B-B2DA-1046-B17D-CBF7A4F39B4F}" srcId="{0BDDE75E-8F49-4A42-A6CB-BA2B22D80BE6}" destId="{30A6039A-2E5B-3843-9859-5545DAEA7EE0}" srcOrd="2" destOrd="0" parTransId="{D3923777-92D5-2641-AC22-F965A49EBFF8}" sibTransId="{BB60D47C-BF20-224C-B736-18D38D17CE85}"/>
    <dgm:cxn modelId="{D10DB273-F068-654C-BBB6-C90264C23798}" type="presOf" srcId="{BF69A976-AC1F-834E-87B6-4118692FF7B9}" destId="{498D2E59-14DA-0C4A-A6A5-F626FE4AEF5C}" srcOrd="0" destOrd="0" presId="urn:microsoft.com/office/officeart/2008/layout/IncreasingCircleProcess"/>
    <dgm:cxn modelId="{217B0D7A-FA31-1E40-8D52-403929760254}" type="presOf" srcId="{CCD97F73-B927-9140-B160-AFCC691DDB73}" destId="{E18995FC-0FF6-5742-A7A5-6FDC2D1446A5}" srcOrd="0" destOrd="1" presId="urn:microsoft.com/office/officeart/2008/layout/IncreasingCircleProcess"/>
    <dgm:cxn modelId="{9036A07B-8BD7-F348-A9E5-DD226B8564D6}" type="presOf" srcId="{95BE28D6-6E8E-824D-AAE6-EE837C0BE2FA}" destId="{9C6C863D-B44D-1F4B-A856-5C00051591C7}" srcOrd="0" destOrd="0" presId="urn:microsoft.com/office/officeart/2008/layout/IncreasingCircleProcess"/>
    <dgm:cxn modelId="{4C1E1584-386C-A240-B3B3-02386607A347}" type="presOf" srcId="{C05DB270-6E56-1B4D-A60B-F5D23AA606CA}" destId="{2ADB8063-7350-EC49-8EAE-E0ADD398C338}" srcOrd="0" destOrd="0" presId="urn:microsoft.com/office/officeart/2008/layout/IncreasingCircleProcess"/>
    <dgm:cxn modelId="{4693BA91-342C-8240-A753-649E2E7E7316}" srcId="{0BDDE75E-8F49-4A42-A6CB-BA2B22D80BE6}" destId="{95BE28D6-6E8E-824D-AAE6-EE837C0BE2FA}" srcOrd="0" destOrd="0" parTransId="{1F3875AE-45F9-F141-AB85-25262B071ADC}" sibTransId="{A4D032A3-4850-584B-A197-88C4A5B93825}"/>
    <dgm:cxn modelId="{F74C8FA0-ABF1-4049-A20C-533B9AE85571}" srcId="{0BDDE75E-8F49-4A42-A6CB-BA2B22D80BE6}" destId="{E9F8F913-65FB-3743-A9C8-B0B39C148FCB}" srcOrd="1" destOrd="0" parTransId="{AD1449BB-C7DB-6A44-985C-E63FA221FC6A}" sibTransId="{1F51E619-9C00-8540-86C7-E82438F3912C}"/>
    <dgm:cxn modelId="{475860A5-A260-3A46-8437-7153D97E53AF}" type="presOf" srcId="{0BDDE75E-8F49-4A42-A6CB-BA2B22D80BE6}" destId="{EBC6F976-2C5C-2D4E-B799-8A29CD3F79B8}" srcOrd="0" destOrd="0" presId="urn:microsoft.com/office/officeart/2008/layout/IncreasingCircleProcess"/>
    <dgm:cxn modelId="{D61929C6-EF79-9449-A2A0-496B50D1B083}" srcId="{30A6039A-2E5B-3843-9859-5545DAEA7EE0}" destId="{4D507434-CB7D-D44F-9DB7-FA4AEEC9B4A5}" srcOrd="0" destOrd="0" parTransId="{D9652C1D-6B37-304F-9B59-5003E3E9992E}" sibTransId="{BC3C5493-F121-AF45-8485-7156BD293CA0}"/>
    <dgm:cxn modelId="{3E2AADDC-960C-154D-AA9E-9A646E8F6A1F}" type="presOf" srcId="{C1FEB384-85CF-4A47-BB4B-3597043E408B}" destId="{498D2E59-14DA-0C4A-A6A5-F626FE4AEF5C}" srcOrd="0" destOrd="1" presId="urn:microsoft.com/office/officeart/2008/layout/IncreasingCircleProcess"/>
    <dgm:cxn modelId="{2785BD48-D44E-BC45-AD57-485E03241D2C}" type="presParOf" srcId="{EBC6F976-2C5C-2D4E-B799-8A29CD3F79B8}" destId="{91583EBE-CB70-E043-86D0-B9A14CED550C}" srcOrd="0" destOrd="0" presId="urn:microsoft.com/office/officeart/2008/layout/IncreasingCircleProcess"/>
    <dgm:cxn modelId="{060C236F-8F5A-804A-8379-465E0A33A344}" type="presParOf" srcId="{91583EBE-CB70-E043-86D0-B9A14CED550C}" destId="{E91DFE4B-32F3-1C44-B80E-6BF32C436A65}" srcOrd="0" destOrd="0" presId="urn:microsoft.com/office/officeart/2008/layout/IncreasingCircleProcess"/>
    <dgm:cxn modelId="{614F4FA1-11E2-8842-8508-832BB9A7229D}" type="presParOf" srcId="{91583EBE-CB70-E043-86D0-B9A14CED550C}" destId="{6DB34382-67C1-1A48-98AC-A7662A6E5CFF}" srcOrd="1" destOrd="0" presId="urn:microsoft.com/office/officeart/2008/layout/IncreasingCircleProcess"/>
    <dgm:cxn modelId="{EB199733-B80F-2A4C-B29D-A9DB2D12B454}" type="presParOf" srcId="{91583EBE-CB70-E043-86D0-B9A14CED550C}" destId="{498D2E59-14DA-0C4A-A6A5-F626FE4AEF5C}" srcOrd="2" destOrd="0" presId="urn:microsoft.com/office/officeart/2008/layout/IncreasingCircleProcess"/>
    <dgm:cxn modelId="{C4BB6FC0-44D1-E848-8856-79AB98E1275C}" type="presParOf" srcId="{91583EBE-CB70-E043-86D0-B9A14CED550C}" destId="{9C6C863D-B44D-1F4B-A856-5C00051591C7}" srcOrd="3" destOrd="0" presId="urn:microsoft.com/office/officeart/2008/layout/IncreasingCircleProcess"/>
    <dgm:cxn modelId="{759AED86-BA36-584D-A90E-766AD730B106}" type="presParOf" srcId="{EBC6F976-2C5C-2D4E-B799-8A29CD3F79B8}" destId="{127C3525-C791-1540-A923-2851B1B36BEE}" srcOrd="1" destOrd="0" presId="urn:microsoft.com/office/officeart/2008/layout/IncreasingCircleProcess"/>
    <dgm:cxn modelId="{45111260-6AFA-744A-B523-6F535B2FBC98}" type="presParOf" srcId="{EBC6F976-2C5C-2D4E-B799-8A29CD3F79B8}" destId="{5D533E14-B8E9-294C-A208-7EC812A7B103}" srcOrd="2" destOrd="0" presId="urn:microsoft.com/office/officeart/2008/layout/IncreasingCircleProcess"/>
    <dgm:cxn modelId="{35D31A5D-2B67-E74A-934F-EDD1071F077F}" type="presParOf" srcId="{5D533E14-B8E9-294C-A208-7EC812A7B103}" destId="{AB589AA7-E9C5-8F47-BC17-EB5A68B52C81}" srcOrd="0" destOrd="0" presId="urn:microsoft.com/office/officeart/2008/layout/IncreasingCircleProcess"/>
    <dgm:cxn modelId="{0432AAF0-0D11-9740-9745-9A333E9B4D0D}" type="presParOf" srcId="{5D533E14-B8E9-294C-A208-7EC812A7B103}" destId="{17F41B7E-D87E-8A4C-956F-22E68A76941F}" srcOrd="1" destOrd="0" presId="urn:microsoft.com/office/officeart/2008/layout/IncreasingCircleProcess"/>
    <dgm:cxn modelId="{8BDAAF1D-2EFE-DF40-8D84-DFFF130ADC40}" type="presParOf" srcId="{5D533E14-B8E9-294C-A208-7EC812A7B103}" destId="{2ADB8063-7350-EC49-8EAE-E0ADD398C338}" srcOrd="2" destOrd="0" presId="urn:microsoft.com/office/officeart/2008/layout/IncreasingCircleProcess"/>
    <dgm:cxn modelId="{E01DA3BB-4040-DE49-9F6B-0EE3063D3C70}" type="presParOf" srcId="{5D533E14-B8E9-294C-A208-7EC812A7B103}" destId="{731B91FD-B280-9044-80E9-41C7EA90AF38}" srcOrd="3" destOrd="0" presId="urn:microsoft.com/office/officeart/2008/layout/IncreasingCircleProcess"/>
    <dgm:cxn modelId="{FFF6EE5F-2CAB-CF41-9CA8-520D6D59CA25}" type="presParOf" srcId="{EBC6F976-2C5C-2D4E-B799-8A29CD3F79B8}" destId="{38BC8603-D01F-A743-942A-285F88ABFCB6}" srcOrd="3" destOrd="0" presId="urn:microsoft.com/office/officeart/2008/layout/IncreasingCircleProcess"/>
    <dgm:cxn modelId="{0A15B04A-3630-A74E-B5C4-11295E49798F}" type="presParOf" srcId="{EBC6F976-2C5C-2D4E-B799-8A29CD3F79B8}" destId="{EC72324B-D4EB-C441-9238-14A36C40B196}" srcOrd="4" destOrd="0" presId="urn:microsoft.com/office/officeart/2008/layout/IncreasingCircleProcess"/>
    <dgm:cxn modelId="{D71B9D85-3D64-DF45-9AF0-9BB451279800}" type="presParOf" srcId="{EC72324B-D4EB-C441-9238-14A36C40B196}" destId="{A67C26D7-4713-B541-BBB4-570FA2CF081D}" srcOrd="0" destOrd="0" presId="urn:microsoft.com/office/officeart/2008/layout/IncreasingCircleProcess"/>
    <dgm:cxn modelId="{F32EF6FB-ADA1-A04B-9773-0AE34D3721A8}" type="presParOf" srcId="{EC72324B-D4EB-C441-9238-14A36C40B196}" destId="{C9FEDCF3-2664-EF4B-895C-9B8434E1DCE5}" srcOrd="1" destOrd="0" presId="urn:microsoft.com/office/officeart/2008/layout/IncreasingCircleProcess"/>
    <dgm:cxn modelId="{B69872CC-4FB3-FA42-9747-0E7B4266CD91}" type="presParOf" srcId="{EC72324B-D4EB-C441-9238-14A36C40B196}" destId="{E18995FC-0FF6-5742-A7A5-6FDC2D1446A5}" srcOrd="2" destOrd="0" presId="urn:microsoft.com/office/officeart/2008/layout/IncreasingCircleProcess"/>
    <dgm:cxn modelId="{3BFEEDA8-66DA-0C4D-B671-0AD46BBF6A06}" type="presParOf" srcId="{EC72324B-D4EB-C441-9238-14A36C40B196}" destId="{A3E3D96A-C7D9-744D-83FC-7EEED917685A}"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BB0DBE-0787-9F46-9241-C6D321C53D07}"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zh-CN" altLang="en-US"/>
        </a:p>
      </dgm:t>
    </dgm:pt>
    <dgm:pt modelId="{765D2DC3-D747-2B49-99A4-8B7FC8CFEAE8}">
      <dgm:prSet phldrT="[文本]"/>
      <dgm:spPr/>
      <dgm:t>
        <a:bodyPr/>
        <a:lstStyle/>
        <a:p>
          <a:r>
            <a:rPr lang="zh-CN" altLang="en-US" dirty="0"/>
            <a:t>资产目录</a:t>
          </a:r>
        </a:p>
      </dgm:t>
    </dgm:pt>
    <dgm:pt modelId="{EEBABE20-085F-7048-98BA-C4B7E406F45C}" type="parTrans" cxnId="{ECE096F3-4984-CC42-91E0-18A8374DFBC6}">
      <dgm:prSet/>
      <dgm:spPr/>
      <dgm:t>
        <a:bodyPr/>
        <a:lstStyle/>
        <a:p>
          <a:endParaRPr lang="zh-CN" altLang="en-US"/>
        </a:p>
      </dgm:t>
    </dgm:pt>
    <dgm:pt modelId="{BA930175-8F93-B242-AFC1-FAB2D088AFE2}" type="sibTrans" cxnId="{ECE096F3-4984-CC42-91E0-18A8374DFBC6}">
      <dgm:prSet/>
      <dgm:spPr/>
      <dgm:t>
        <a:bodyPr/>
        <a:lstStyle/>
        <a:p>
          <a:endParaRPr lang="zh-CN" altLang="en-US"/>
        </a:p>
      </dgm:t>
    </dgm:pt>
    <dgm:pt modelId="{80C71E2B-11E0-DF4F-8CFA-34152C06CD6E}">
      <dgm:prSet phldrT="[文本]"/>
      <dgm:spPr/>
      <dgm:t>
        <a:bodyPr/>
        <a:lstStyle/>
        <a:p>
          <a:r>
            <a:rPr lang="zh-CN" altLang="en-US" dirty="0"/>
            <a:t>主数据</a:t>
          </a:r>
        </a:p>
      </dgm:t>
    </dgm:pt>
    <dgm:pt modelId="{21C36272-E609-9846-8A86-0D55CB90DE20}" type="parTrans" cxnId="{2B3F5273-40D0-DB4A-BCF5-5324EB57FF6F}">
      <dgm:prSet/>
      <dgm:spPr/>
      <dgm:t>
        <a:bodyPr/>
        <a:lstStyle/>
        <a:p>
          <a:endParaRPr lang="zh-CN" altLang="en-US"/>
        </a:p>
      </dgm:t>
    </dgm:pt>
    <dgm:pt modelId="{D3035D15-979D-4844-8CA6-5AC433A27D40}" type="sibTrans" cxnId="{2B3F5273-40D0-DB4A-BCF5-5324EB57FF6F}">
      <dgm:prSet/>
      <dgm:spPr/>
      <dgm:t>
        <a:bodyPr/>
        <a:lstStyle/>
        <a:p>
          <a:endParaRPr lang="zh-CN" altLang="en-US"/>
        </a:p>
      </dgm:t>
    </dgm:pt>
    <dgm:pt modelId="{967F199E-BB21-1548-B6AC-C51BBAD66F7F}">
      <dgm:prSet phldrT="[文本]"/>
      <dgm:spPr/>
      <dgm:t>
        <a:bodyPr/>
        <a:lstStyle/>
        <a:p>
          <a:r>
            <a:rPr lang="zh-CN" altLang="en-US" dirty="0"/>
            <a:t>客户模型</a:t>
          </a:r>
        </a:p>
      </dgm:t>
    </dgm:pt>
    <dgm:pt modelId="{18846FA1-9130-CE4D-85B3-7F2762B69B2E}" type="parTrans" cxnId="{886E3FE4-586B-0B42-AEEF-E7E9B4C34A77}">
      <dgm:prSet/>
      <dgm:spPr/>
      <dgm:t>
        <a:bodyPr/>
        <a:lstStyle/>
        <a:p>
          <a:endParaRPr lang="zh-CN" altLang="en-US"/>
        </a:p>
      </dgm:t>
    </dgm:pt>
    <dgm:pt modelId="{D4030C4D-228A-DB4C-A5C8-3E06389AFB92}" type="sibTrans" cxnId="{886E3FE4-586B-0B42-AEEF-E7E9B4C34A77}">
      <dgm:prSet/>
      <dgm:spPr/>
      <dgm:t>
        <a:bodyPr/>
        <a:lstStyle/>
        <a:p>
          <a:endParaRPr lang="zh-CN" altLang="en-US"/>
        </a:p>
      </dgm:t>
    </dgm:pt>
    <dgm:pt modelId="{C74686F1-A469-864D-B6E8-4DC71AFC2F52}">
      <dgm:prSet phldrT="[文本]"/>
      <dgm:spPr/>
      <dgm:t>
        <a:bodyPr/>
        <a:lstStyle/>
        <a:p>
          <a:r>
            <a:rPr lang="zh-CN" altLang="en-US" dirty="0"/>
            <a:t>财务模型</a:t>
          </a:r>
        </a:p>
      </dgm:t>
    </dgm:pt>
    <dgm:pt modelId="{96A037FE-5DE1-4445-948B-C5891A4BC06C}" type="parTrans" cxnId="{F0F4C1DA-C8B8-D44F-823E-ECA1C912EB5C}">
      <dgm:prSet/>
      <dgm:spPr/>
      <dgm:t>
        <a:bodyPr/>
        <a:lstStyle/>
        <a:p>
          <a:endParaRPr lang="zh-CN" altLang="en-US"/>
        </a:p>
      </dgm:t>
    </dgm:pt>
    <dgm:pt modelId="{A5529A4C-2DF2-F849-A7ED-C64ABC80A152}" type="sibTrans" cxnId="{F0F4C1DA-C8B8-D44F-823E-ECA1C912EB5C}">
      <dgm:prSet/>
      <dgm:spPr/>
      <dgm:t>
        <a:bodyPr/>
        <a:lstStyle/>
        <a:p>
          <a:endParaRPr lang="zh-CN" altLang="en-US"/>
        </a:p>
      </dgm:t>
    </dgm:pt>
    <dgm:pt modelId="{C8A2537D-D465-9745-900E-70CF36EC0242}">
      <dgm:prSet phldrT="[文本]"/>
      <dgm:spPr/>
      <dgm:t>
        <a:bodyPr/>
        <a:lstStyle/>
        <a:p>
          <a:r>
            <a:rPr lang="zh-CN" altLang="en-US" dirty="0"/>
            <a:t>业务数据</a:t>
          </a:r>
        </a:p>
      </dgm:t>
    </dgm:pt>
    <dgm:pt modelId="{D00D141A-B39D-D64D-A7F4-03F738C27D58}" type="parTrans" cxnId="{B532D7A1-31B5-CC4E-A9EB-A45D82C890AC}">
      <dgm:prSet/>
      <dgm:spPr/>
      <dgm:t>
        <a:bodyPr/>
        <a:lstStyle/>
        <a:p>
          <a:endParaRPr lang="zh-CN" altLang="en-US"/>
        </a:p>
      </dgm:t>
    </dgm:pt>
    <dgm:pt modelId="{24A0AE51-D9E2-1442-BC27-64C3E9F2416E}" type="sibTrans" cxnId="{B532D7A1-31B5-CC4E-A9EB-A45D82C890AC}">
      <dgm:prSet/>
      <dgm:spPr/>
      <dgm:t>
        <a:bodyPr/>
        <a:lstStyle/>
        <a:p>
          <a:endParaRPr lang="zh-CN" altLang="en-US"/>
        </a:p>
      </dgm:t>
    </dgm:pt>
    <dgm:pt modelId="{DB351F1C-AD10-2A4A-BA0E-6F80762BE789}">
      <dgm:prSet phldrT="[文本]"/>
      <dgm:spPr/>
      <dgm:t>
        <a:bodyPr/>
        <a:lstStyle/>
        <a:p>
          <a:r>
            <a:rPr lang="zh-CN" altLang="en-US" dirty="0"/>
            <a:t>分析数据</a:t>
          </a:r>
        </a:p>
      </dgm:t>
    </dgm:pt>
    <dgm:pt modelId="{28E83243-C287-A840-B41E-AC8DB0032FD0}" type="parTrans" cxnId="{EEB3ED53-FA94-8346-9641-1797971F75D4}">
      <dgm:prSet/>
      <dgm:spPr/>
      <dgm:t>
        <a:bodyPr/>
        <a:lstStyle/>
        <a:p>
          <a:endParaRPr lang="zh-CN" altLang="en-US"/>
        </a:p>
      </dgm:t>
    </dgm:pt>
    <dgm:pt modelId="{D198CB15-C450-D147-9F07-4BD4021E2FCF}" type="sibTrans" cxnId="{EEB3ED53-FA94-8346-9641-1797971F75D4}">
      <dgm:prSet/>
      <dgm:spPr/>
      <dgm:t>
        <a:bodyPr/>
        <a:lstStyle/>
        <a:p>
          <a:endParaRPr lang="zh-CN" altLang="en-US"/>
        </a:p>
      </dgm:t>
    </dgm:pt>
    <dgm:pt modelId="{212C076A-E403-ED4A-83B1-BFDE4CA52092}">
      <dgm:prSet phldrT="[文本]"/>
      <dgm:spPr/>
      <dgm:t>
        <a:bodyPr/>
        <a:lstStyle/>
        <a:p>
          <a:r>
            <a:rPr lang="zh-CN" altLang="en-US" dirty="0"/>
            <a:t>产品模型</a:t>
          </a:r>
        </a:p>
      </dgm:t>
    </dgm:pt>
    <dgm:pt modelId="{E4440EC4-092B-814A-93D3-0E92DE32D96E}" type="parTrans" cxnId="{7A753761-4634-1243-9FA0-ADA9A5871F7B}">
      <dgm:prSet/>
      <dgm:spPr/>
      <dgm:t>
        <a:bodyPr/>
        <a:lstStyle/>
        <a:p>
          <a:endParaRPr lang="zh-CN" altLang="en-US"/>
        </a:p>
      </dgm:t>
    </dgm:pt>
    <dgm:pt modelId="{AE27832B-E1FC-1E4D-BEE0-8B4C023A456E}" type="sibTrans" cxnId="{7A753761-4634-1243-9FA0-ADA9A5871F7B}">
      <dgm:prSet/>
      <dgm:spPr/>
      <dgm:t>
        <a:bodyPr/>
        <a:lstStyle/>
        <a:p>
          <a:endParaRPr lang="zh-CN" altLang="en-US"/>
        </a:p>
      </dgm:t>
    </dgm:pt>
    <dgm:pt modelId="{B7B20335-C385-A841-B5EC-98C86950A796}">
      <dgm:prSet phldrT="[文本]"/>
      <dgm:spPr/>
      <dgm:t>
        <a:bodyPr/>
        <a:lstStyle/>
        <a:p>
          <a:r>
            <a:rPr lang="en-US" altLang="zh-CN" dirty="0"/>
            <a:t>ERP</a:t>
          </a:r>
          <a:endParaRPr lang="zh-CN" altLang="en-US" dirty="0"/>
        </a:p>
      </dgm:t>
    </dgm:pt>
    <dgm:pt modelId="{926B9730-9F07-9344-92C9-7650D1E3CFA0}" type="parTrans" cxnId="{2AAE965F-D125-204C-B1F2-6CE62A753489}">
      <dgm:prSet/>
      <dgm:spPr/>
      <dgm:t>
        <a:bodyPr/>
        <a:lstStyle/>
        <a:p>
          <a:endParaRPr lang="zh-CN" altLang="en-US"/>
        </a:p>
      </dgm:t>
    </dgm:pt>
    <dgm:pt modelId="{B5570848-9937-744A-A106-4C0B905F95FD}" type="sibTrans" cxnId="{2AAE965F-D125-204C-B1F2-6CE62A753489}">
      <dgm:prSet/>
      <dgm:spPr/>
      <dgm:t>
        <a:bodyPr/>
        <a:lstStyle/>
        <a:p>
          <a:endParaRPr lang="zh-CN" altLang="en-US"/>
        </a:p>
      </dgm:t>
    </dgm:pt>
    <dgm:pt modelId="{AC382C15-4290-E44C-BE25-C727D0443191}">
      <dgm:prSet phldrT="[文本]"/>
      <dgm:spPr/>
      <dgm:t>
        <a:bodyPr/>
        <a:lstStyle/>
        <a:p>
          <a:r>
            <a:rPr lang="en-US" altLang="zh-CN" dirty="0"/>
            <a:t>CRM</a:t>
          </a:r>
        </a:p>
      </dgm:t>
    </dgm:pt>
    <dgm:pt modelId="{2096EC3B-4B4B-3147-99A2-820A216779D4}" type="parTrans" cxnId="{C2FE324A-EE24-6F4D-9287-FEBB0E88B645}">
      <dgm:prSet/>
      <dgm:spPr/>
      <dgm:t>
        <a:bodyPr/>
        <a:lstStyle/>
        <a:p>
          <a:endParaRPr lang="zh-CN" altLang="en-US"/>
        </a:p>
      </dgm:t>
    </dgm:pt>
    <dgm:pt modelId="{B819A655-A64F-6247-93E7-5CB44506D86A}" type="sibTrans" cxnId="{C2FE324A-EE24-6F4D-9287-FEBB0E88B645}">
      <dgm:prSet/>
      <dgm:spPr/>
      <dgm:t>
        <a:bodyPr/>
        <a:lstStyle/>
        <a:p>
          <a:endParaRPr lang="zh-CN" altLang="en-US"/>
        </a:p>
      </dgm:t>
    </dgm:pt>
    <dgm:pt modelId="{46662610-D8F3-B144-965D-498B505DDB39}">
      <dgm:prSet phldrT="[文本]"/>
      <dgm:spPr/>
      <dgm:t>
        <a:bodyPr/>
        <a:lstStyle/>
        <a:p>
          <a:r>
            <a:rPr lang="zh-CN" altLang="en-US" dirty="0"/>
            <a:t>销售域</a:t>
          </a:r>
        </a:p>
      </dgm:t>
    </dgm:pt>
    <dgm:pt modelId="{79AD747A-5626-DE4E-B297-BAA50DA08E7F}" type="parTrans" cxnId="{3D433D1C-A78C-CF40-8ABE-4BA1839946FA}">
      <dgm:prSet/>
      <dgm:spPr/>
      <dgm:t>
        <a:bodyPr/>
        <a:lstStyle/>
        <a:p>
          <a:endParaRPr lang="zh-CN" altLang="en-US"/>
        </a:p>
      </dgm:t>
    </dgm:pt>
    <dgm:pt modelId="{02E37559-7811-9C42-9EA8-434700AEC2ED}" type="sibTrans" cxnId="{3D433D1C-A78C-CF40-8ABE-4BA1839946FA}">
      <dgm:prSet/>
      <dgm:spPr/>
      <dgm:t>
        <a:bodyPr/>
        <a:lstStyle/>
        <a:p>
          <a:endParaRPr lang="zh-CN" altLang="en-US"/>
        </a:p>
      </dgm:t>
    </dgm:pt>
    <dgm:pt modelId="{B5795AC7-09F0-F341-8B89-15A32F9CFB15}">
      <dgm:prSet phldrT="[文本]"/>
      <dgm:spPr/>
      <dgm:t>
        <a:bodyPr/>
        <a:lstStyle/>
        <a:p>
          <a:r>
            <a:rPr lang="zh-CN" altLang="en-US" dirty="0"/>
            <a:t>财务域</a:t>
          </a:r>
        </a:p>
      </dgm:t>
    </dgm:pt>
    <dgm:pt modelId="{F9002071-C67C-C44A-A7DB-3B8F6F9CC1E3}" type="parTrans" cxnId="{7CC7C123-42F3-8941-A432-394C9D4757E7}">
      <dgm:prSet/>
      <dgm:spPr/>
      <dgm:t>
        <a:bodyPr/>
        <a:lstStyle/>
        <a:p>
          <a:endParaRPr lang="zh-CN" altLang="en-US"/>
        </a:p>
      </dgm:t>
    </dgm:pt>
    <dgm:pt modelId="{E4C2BEBC-17D8-DA47-8B20-0ADEEC0731B1}" type="sibTrans" cxnId="{7CC7C123-42F3-8941-A432-394C9D4757E7}">
      <dgm:prSet/>
      <dgm:spPr/>
      <dgm:t>
        <a:bodyPr/>
        <a:lstStyle/>
        <a:p>
          <a:endParaRPr lang="zh-CN" altLang="en-US"/>
        </a:p>
      </dgm:t>
    </dgm:pt>
    <dgm:pt modelId="{FDAEE198-37C9-4743-98CF-C78420765098}">
      <dgm:prSet phldrT="[文本]"/>
      <dgm:spPr/>
      <dgm:t>
        <a:bodyPr/>
        <a:lstStyle/>
        <a:p>
          <a:r>
            <a:rPr lang="zh-CN" altLang="en-US" dirty="0"/>
            <a:t>生产域</a:t>
          </a:r>
        </a:p>
      </dgm:t>
    </dgm:pt>
    <dgm:pt modelId="{A2C05DDD-990C-4C45-8121-47F255DACBB8}" type="parTrans" cxnId="{C2769DA4-135C-F04A-9092-75598ADC911A}">
      <dgm:prSet/>
      <dgm:spPr/>
      <dgm:t>
        <a:bodyPr/>
        <a:lstStyle/>
        <a:p>
          <a:endParaRPr lang="zh-CN" altLang="en-US"/>
        </a:p>
      </dgm:t>
    </dgm:pt>
    <dgm:pt modelId="{0A30FF35-86D0-BD4D-BFDF-49E05CAC182B}" type="sibTrans" cxnId="{C2769DA4-135C-F04A-9092-75598ADC911A}">
      <dgm:prSet/>
      <dgm:spPr/>
      <dgm:t>
        <a:bodyPr/>
        <a:lstStyle/>
        <a:p>
          <a:endParaRPr lang="zh-CN" altLang="en-US"/>
        </a:p>
      </dgm:t>
    </dgm:pt>
    <dgm:pt modelId="{E6F99F6C-89EE-ED4A-BB53-E85863DAAFAC}">
      <dgm:prSet phldrT="[文本]"/>
      <dgm:spPr/>
      <dgm:t>
        <a:bodyPr/>
        <a:lstStyle/>
        <a:p>
          <a:r>
            <a:rPr lang="zh-CN" altLang="en-US" dirty="0"/>
            <a:t>维度</a:t>
          </a:r>
        </a:p>
      </dgm:t>
    </dgm:pt>
    <dgm:pt modelId="{A84B5FDC-0892-3F48-86E4-7A9790E947C6}" type="parTrans" cxnId="{5D81681A-EE15-B147-A295-308308F35A4B}">
      <dgm:prSet/>
      <dgm:spPr/>
      <dgm:t>
        <a:bodyPr/>
        <a:lstStyle/>
        <a:p>
          <a:endParaRPr lang="zh-CN" altLang="en-US"/>
        </a:p>
      </dgm:t>
    </dgm:pt>
    <dgm:pt modelId="{2C0E6620-87F9-584C-9D78-27D14BBE95E4}" type="sibTrans" cxnId="{5D81681A-EE15-B147-A295-308308F35A4B}">
      <dgm:prSet/>
      <dgm:spPr/>
      <dgm:t>
        <a:bodyPr/>
        <a:lstStyle/>
        <a:p>
          <a:endParaRPr lang="zh-CN" altLang="en-US"/>
        </a:p>
      </dgm:t>
    </dgm:pt>
    <dgm:pt modelId="{D4932F6B-1CA7-434B-944A-86A0C95F9163}">
      <dgm:prSet phldrT="[文本]"/>
      <dgm:spPr/>
      <dgm:t>
        <a:bodyPr/>
        <a:lstStyle/>
        <a:p>
          <a:r>
            <a:rPr lang="en-US" altLang="zh-CN" dirty="0"/>
            <a:t>SFA</a:t>
          </a:r>
        </a:p>
      </dgm:t>
    </dgm:pt>
    <dgm:pt modelId="{7D322094-3A65-1D4A-9886-6FEBE963A65B}" type="parTrans" cxnId="{DF9B3DA0-44FB-8E41-9058-E4501C55ED40}">
      <dgm:prSet/>
      <dgm:spPr/>
      <dgm:t>
        <a:bodyPr/>
        <a:lstStyle/>
        <a:p>
          <a:endParaRPr lang="zh-CN" altLang="en-US"/>
        </a:p>
      </dgm:t>
    </dgm:pt>
    <dgm:pt modelId="{9B29D3A5-D60D-E045-AEA8-362F495612C6}" type="sibTrans" cxnId="{DF9B3DA0-44FB-8E41-9058-E4501C55ED40}">
      <dgm:prSet/>
      <dgm:spPr/>
      <dgm:t>
        <a:bodyPr/>
        <a:lstStyle/>
        <a:p>
          <a:endParaRPr lang="zh-CN" altLang="en-US"/>
        </a:p>
      </dgm:t>
    </dgm:pt>
    <dgm:pt modelId="{244A683E-2059-7448-81F0-D87E228302DA}">
      <dgm:prSet phldrT="[文本]"/>
      <dgm:spPr/>
      <dgm:t>
        <a:bodyPr/>
        <a:lstStyle/>
        <a:p>
          <a:r>
            <a:rPr lang="zh-CN" altLang="en-US" dirty="0"/>
            <a:t>业务过程</a:t>
          </a:r>
        </a:p>
      </dgm:t>
    </dgm:pt>
    <dgm:pt modelId="{E399BD3F-7A55-0B4B-9951-E70ECE2AF631}" type="parTrans" cxnId="{C14B4C5A-6242-C34C-87A4-FB2728E07AE3}">
      <dgm:prSet/>
      <dgm:spPr/>
      <dgm:t>
        <a:bodyPr/>
        <a:lstStyle/>
        <a:p>
          <a:endParaRPr lang="zh-CN" altLang="en-US"/>
        </a:p>
      </dgm:t>
    </dgm:pt>
    <dgm:pt modelId="{39EEF306-634E-EF43-840B-1BA848862FFF}" type="sibTrans" cxnId="{C14B4C5A-6242-C34C-87A4-FB2728E07AE3}">
      <dgm:prSet/>
      <dgm:spPr/>
      <dgm:t>
        <a:bodyPr/>
        <a:lstStyle/>
        <a:p>
          <a:endParaRPr lang="zh-CN" altLang="en-US"/>
        </a:p>
      </dgm:t>
    </dgm:pt>
    <dgm:pt modelId="{88332C26-C5C9-2249-80BC-DAB86F05D28F}">
      <dgm:prSet phldrT="[文本]"/>
      <dgm:spPr/>
      <dgm:t>
        <a:bodyPr/>
        <a:lstStyle/>
        <a:p>
          <a:r>
            <a:rPr lang="zh-CN" altLang="en-US" dirty="0"/>
            <a:t>分析模型</a:t>
          </a:r>
        </a:p>
      </dgm:t>
    </dgm:pt>
    <dgm:pt modelId="{C57529CC-171B-3E49-B4A0-CF1CEA37CFDB}" type="parTrans" cxnId="{705C3FFA-EA7B-5B47-AC1E-CAF5A7F2E6EB}">
      <dgm:prSet/>
      <dgm:spPr/>
      <dgm:t>
        <a:bodyPr/>
        <a:lstStyle/>
        <a:p>
          <a:endParaRPr lang="zh-CN" altLang="en-US"/>
        </a:p>
      </dgm:t>
    </dgm:pt>
    <dgm:pt modelId="{BDA401A2-6D21-A843-813D-DF54CA8E9C52}" type="sibTrans" cxnId="{705C3FFA-EA7B-5B47-AC1E-CAF5A7F2E6EB}">
      <dgm:prSet/>
      <dgm:spPr/>
      <dgm:t>
        <a:bodyPr/>
        <a:lstStyle/>
        <a:p>
          <a:endParaRPr lang="zh-CN" altLang="en-US"/>
        </a:p>
      </dgm:t>
    </dgm:pt>
    <dgm:pt modelId="{FDD567FF-881D-1D44-9C1D-B0B3AFC3662B}">
      <dgm:prSet phldrT="[文本]"/>
      <dgm:spPr/>
      <dgm:t>
        <a:bodyPr/>
        <a:lstStyle/>
        <a:p>
          <a:r>
            <a:rPr lang="zh-CN" altLang="en-US" dirty="0"/>
            <a:t>原子指标</a:t>
          </a:r>
        </a:p>
      </dgm:t>
    </dgm:pt>
    <dgm:pt modelId="{58F17422-C2E7-AA47-A4A6-0F67C79F5E75}" type="parTrans" cxnId="{235FF940-4C78-8E4C-8637-1E9A3EDF694E}">
      <dgm:prSet/>
      <dgm:spPr/>
      <dgm:t>
        <a:bodyPr/>
        <a:lstStyle/>
        <a:p>
          <a:endParaRPr lang="zh-CN" altLang="en-US"/>
        </a:p>
      </dgm:t>
    </dgm:pt>
    <dgm:pt modelId="{D99746A6-BFA3-BE4F-B6DC-6DC620EEBCE2}" type="sibTrans" cxnId="{235FF940-4C78-8E4C-8637-1E9A3EDF694E}">
      <dgm:prSet/>
      <dgm:spPr/>
      <dgm:t>
        <a:bodyPr/>
        <a:lstStyle/>
        <a:p>
          <a:endParaRPr lang="zh-CN" altLang="en-US"/>
        </a:p>
      </dgm:t>
    </dgm:pt>
    <dgm:pt modelId="{8145C637-266E-2944-ACD4-365A6CF59EA3}">
      <dgm:prSet phldrT="[文本]"/>
      <dgm:spPr/>
      <dgm:t>
        <a:bodyPr/>
        <a:lstStyle/>
        <a:p>
          <a:r>
            <a:rPr lang="zh-CN" altLang="en-US" dirty="0"/>
            <a:t>派生指标</a:t>
          </a:r>
        </a:p>
      </dgm:t>
    </dgm:pt>
    <dgm:pt modelId="{AB031C7C-7300-E04A-88C3-66F806E44823}" type="parTrans" cxnId="{0283CE08-EDAB-EB4C-A307-7703407E1181}">
      <dgm:prSet/>
      <dgm:spPr/>
      <dgm:t>
        <a:bodyPr/>
        <a:lstStyle/>
        <a:p>
          <a:endParaRPr lang="zh-CN" altLang="en-US"/>
        </a:p>
      </dgm:t>
    </dgm:pt>
    <dgm:pt modelId="{8702AD68-E90F-8041-9D1E-F1CE00B4593D}" type="sibTrans" cxnId="{0283CE08-EDAB-EB4C-A307-7703407E1181}">
      <dgm:prSet/>
      <dgm:spPr/>
      <dgm:t>
        <a:bodyPr/>
        <a:lstStyle/>
        <a:p>
          <a:endParaRPr lang="zh-CN" altLang="en-US"/>
        </a:p>
      </dgm:t>
    </dgm:pt>
    <dgm:pt modelId="{6C3B77E9-28CE-504F-8C91-E773E3972A68}">
      <dgm:prSet phldrT="[文本]"/>
      <dgm:spPr/>
      <dgm:t>
        <a:bodyPr/>
        <a:lstStyle/>
        <a:p>
          <a:r>
            <a:rPr lang="zh-CN" altLang="en-US" dirty="0"/>
            <a:t>宽表</a:t>
          </a:r>
        </a:p>
      </dgm:t>
    </dgm:pt>
    <dgm:pt modelId="{B04E3C9A-71BD-E149-A96B-E54F734572CE}" type="parTrans" cxnId="{B0846917-2D7A-1C42-8637-B13469D8AC86}">
      <dgm:prSet/>
      <dgm:spPr/>
      <dgm:t>
        <a:bodyPr/>
        <a:lstStyle/>
        <a:p>
          <a:endParaRPr lang="zh-CN" altLang="en-US"/>
        </a:p>
      </dgm:t>
    </dgm:pt>
    <dgm:pt modelId="{FE4E4CA2-9578-6C46-B0ED-3B46F01D270B}" type="sibTrans" cxnId="{B0846917-2D7A-1C42-8637-B13469D8AC86}">
      <dgm:prSet/>
      <dgm:spPr/>
      <dgm:t>
        <a:bodyPr/>
        <a:lstStyle/>
        <a:p>
          <a:endParaRPr lang="zh-CN" altLang="en-US"/>
        </a:p>
      </dgm:t>
    </dgm:pt>
    <dgm:pt modelId="{61B74205-8113-B146-BD34-C87B66A04A38}">
      <dgm:prSet phldrT="[文本]"/>
      <dgm:spPr/>
      <dgm:t>
        <a:bodyPr/>
        <a:lstStyle/>
        <a:p>
          <a:r>
            <a:rPr lang="zh-CN" altLang="en-US" dirty="0"/>
            <a:t>经销商实体</a:t>
          </a:r>
        </a:p>
      </dgm:t>
    </dgm:pt>
    <dgm:pt modelId="{F172F823-0594-A74E-A6C2-A278908AC4BB}" type="parTrans" cxnId="{A6BC76B4-B5E0-2141-8666-582AE6A8907D}">
      <dgm:prSet/>
      <dgm:spPr/>
      <dgm:t>
        <a:bodyPr/>
        <a:lstStyle/>
        <a:p>
          <a:endParaRPr lang="zh-CN" altLang="en-US"/>
        </a:p>
      </dgm:t>
    </dgm:pt>
    <dgm:pt modelId="{E9B8025A-6703-9E48-82E6-6E70C7FE6175}" type="sibTrans" cxnId="{A6BC76B4-B5E0-2141-8666-582AE6A8907D}">
      <dgm:prSet/>
      <dgm:spPr/>
      <dgm:t>
        <a:bodyPr/>
        <a:lstStyle/>
        <a:p>
          <a:endParaRPr lang="zh-CN" altLang="en-US"/>
        </a:p>
      </dgm:t>
    </dgm:pt>
    <dgm:pt modelId="{4A244F25-6CA5-B443-A8F9-7E23ECB0494C}">
      <dgm:prSet phldrT="[文本]"/>
      <dgm:spPr/>
      <dgm:t>
        <a:bodyPr/>
        <a:lstStyle/>
        <a:p>
          <a:r>
            <a:rPr lang="zh-CN" altLang="en-US" dirty="0"/>
            <a:t>供应商实体</a:t>
          </a:r>
        </a:p>
      </dgm:t>
    </dgm:pt>
    <dgm:pt modelId="{04E85F9C-0C17-F049-9D48-0D931855AD7C}" type="parTrans" cxnId="{4F4FFAFC-D87B-EF41-B96C-62A3E39163BA}">
      <dgm:prSet/>
      <dgm:spPr/>
      <dgm:t>
        <a:bodyPr/>
        <a:lstStyle/>
        <a:p>
          <a:endParaRPr lang="zh-CN" altLang="en-US"/>
        </a:p>
      </dgm:t>
    </dgm:pt>
    <dgm:pt modelId="{2ACA56E0-DA1E-A243-A154-E2B092097CF1}" type="sibTrans" cxnId="{4F4FFAFC-D87B-EF41-B96C-62A3E39163BA}">
      <dgm:prSet/>
      <dgm:spPr/>
      <dgm:t>
        <a:bodyPr/>
        <a:lstStyle/>
        <a:p>
          <a:endParaRPr lang="zh-CN" altLang="en-US"/>
        </a:p>
      </dgm:t>
    </dgm:pt>
    <dgm:pt modelId="{EE2036E6-3224-574C-ACA0-F51CACD6A0A1}">
      <dgm:prSet phldrT="[文本]"/>
      <dgm:spPr/>
      <dgm:t>
        <a:bodyPr/>
        <a:lstStyle/>
        <a:p>
          <a:r>
            <a:rPr lang="zh-CN" altLang="en-US" dirty="0"/>
            <a:t>门店实体</a:t>
          </a:r>
        </a:p>
      </dgm:t>
    </dgm:pt>
    <dgm:pt modelId="{4D0771AD-4AFC-A54F-9F8D-A38AC5652BAD}" type="parTrans" cxnId="{67064706-D6C8-A44B-8319-E0793C9EA34C}">
      <dgm:prSet/>
      <dgm:spPr/>
      <dgm:t>
        <a:bodyPr/>
        <a:lstStyle/>
        <a:p>
          <a:endParaRPr lang="zh-CN" altLang="en-US"/>
        </a:p>
      </dgm:t>
    </dgm:pt>
    <dgm:pt modelId="{681A211E-3FCE-1640-970F-CC9EFFFD67CD}" type="sibTrans" cxnId="{67064706-D6C8-A44B-8319-E0793C9EA34C}">
      <dgm:prSet/>
      <dgm:spPr/>
      <dgm:t>
        <a:bodyPr/>
        <a:lstStyle/>
        <a:p>
          <a:endParaRPr lang="zh-CN" altLang="en-US"/>
        </a:p>
      </dgm:t>
    </dgm:pt>
    <dgm:pt modelId="{F7CBD5C9-3351-C546-B3C8-4FEF13E5E08F}" type="pres">
      <dgm:prSet presAssocID="{0FBB0DBE-0787-9F46-9241-C6D321C53D07}" presName="hierChild1" presStyleCnt="0">
        <dgm:presLayoutVars>
          <dgm:chPref val="1"/>
          <dgm:dir/>
          <dgm:animOne val="branch"/>
          <dgm:animLvl val="lvl"/>
          <dgm:resizeHandles/>
        </dgm:presLayoutVars>
      </dgm:prSet>
      <dgm:spPr/>
    </dgm:pt>
    <dgm:pt modelId="{3CD76890-CD18-9244-83AA-680BDEB23A8C}" type="pres">
      <dgm:prSet presAssocID="{765D2DC3-D747-2B49-99A4-8B7FC8CFEAE8}" presName="hierRoot1" presStyleCnt="0"/>
      <dgm:spPr/>
    </dgm:pt>
    <dgm:pt modelId="{7A3FFDC0-FEB4-4342-A708-D1B1B0818BB9}" type="pres">
      <dgm:prSet presAssocID="{765D2DC3-D747-2B49-99A4-8B7FC8CFEAE8}" presName="composite" presStyleCnt="0"/>
      <dgm:spPr/>
    </dgm:pt>
    <dgm:pt modelId="{9FDA1BA8-5E11-494E-842C-4256F0842B96}" type="pres">
      <dgm:prSet presAssocID="{765D2DC3-D747-2B49-99A4-8B7FC8CFEAE8}" presName="background" presStyleLbl="node0" presStyleIdx="0" presStyleCnt="1"/>
      <dgm:spPr/>
    </dgm:pt>
    <dgm:pt modelId="{F54CD5E4-1B08-8546-A400-DD4150F8AA89}" type="pres">
      <dgm:prSet presAssocID="{765D2DC3-D747-2B49-99A4-8B7FC8CFEAE8}" presName="text" presStyleLbl="fgAcc0" presStyleIdx="0" presStyleCnt="1">
        <dgm:presLayoutVars>
          <dgm:chPref val="3"/>
        </dgm:presLayoutVars>
      </dgm:prSet>
      <dgm:spPr/>
    </dgm:pt>
    <dgm:pt modelId="{15618590-75F5-2842-AAAF-ECBC5F94FE44}" type="pres">
      <dgm:prSet presAssocID="{765D2DC3-D747-2B49-99A4-8B7FC8CFEAE8}" presName="hierChild2" presStyleCnt="0"/>
      <dgm:spPr/>
    </dgm:pt>
    <dgm:pt modelId="{0C94D234-0CB7-F94A-85F9-EB82FBCC4C1F}" type="pres">
      <dgm:prSet presAssocID="{21C36272-E609-9846-8A86-0D55CB90DE20}" presName="Name10" presStyleLbl="parChTrans1D2" presStyleIdx="0" presStyleCnt="3"/>
      <dgm:spPr/>
    </dgm:pt>
    <dgm:pt modelId="{8F58C295-2A30-2740-B994-00888505D245}" type="pres">
      <dgm:prSet presAssocID="{80C71E2B-11E0-DF4F-8CFA-34152C06CD6E}" presName="hierRoot2" presStyleCnt="0"/>
      <dgm:spPr/>
    </dgm:pt>
    <dgm:pt modelId="{5F149D4B-FF29-F140-8BC9-C92DCC9ACB1C}" type="pres">
      <dgm:prSet presAssocID="{80C71E2B-11E0-DF4F-8CFA-34152C06CD6E}" presName="composite2" presStyleCnt="0"/>
      <dgm:spPr/>
    </dgm:pt>
    <dgm:pt modelId="{956C6493-0F93-544F-BF1A-72E780AFB5BD}" type="pres">
      <dgm:prSet presAssocID="{80C71E2B-11E0-DF4F-8CFA-34152C06CD6E}" presName="background2" presStyleLbl="node2" presStyleIdx="0" presStyleCnt="3"/>
      <dgm:spPr/>
    </dgm:pt>
    <dgm:pt modelId="{C3768059-C40E-4541-9A61-0CB3E7CFB143}" type="pres">
      <dgm:prSet presAssocID="{80C71E2B-11E0-DF4F-8CFA-34152C06CD6E}" presName="text2" presStyleLbl="fgAcc2" presStyleIdx="0" presStyleCnt="3">
        <dgm:presLayoutVars>
          <dgm:chPref val="3"/>
        </dgm:presLayoutVars>
      </dgm:prSet>
      <dgm:spPr/>
    </dgm:pt>
    <dgm:pt modelId="{9EE4A880-10C3-8348-BBDE-2D74EDDBD0A7}" type="pres">
      <dgm:prSet presAssocID="{80C71E2B-11E0-DF4F-8CFA-34152C06CD6E}" presName="hierChild3" presStyleCnt="0"/>
      <dgm:spPr/>
    </dgm:pt>
    <dgm:pt modelId="{0BB66BD2-6513-4E41-8D1E-19D65821E2BC}" type="pres">
      <dgm:prSet presAssocID="{18846FA1-9130-CE4D-85B3-7F2762B69B2E}" presName="Name17" presStyleLbl="parChTrans1D3" presStyleIdx="0" presStyleCnt="9"/>
      <dgm:spPr/>
    </dgm:pt>
    <dgm:pt modelId="{A3020303-0968-124A-B278-33297D67B70A}" type="pres">
      <dgm:prSet presAssocID="{967F199E-BB21-1548-B6AC-C51BBAD66F7F}" presName="hierRoot3" presStyleCnt="0"/>
      <dgm:spPr/>
    </dgm:pt>
    <dgm:pt modelId="{4CBCA956-9E25-5C49-85EC-7E9B1202A7E2}" type="pres">
      <dgm:prSet presAssocID="{967F199E-BB21-1548-B6AC-C51BBAD66F7F}" presName="composite3" presStyleCnt="0"/>
      <dgm:spPr/>
    </dgm:pt>
    <dgm:pt modelId="{E1F63B9C-6655-BF49-B4D6-B6D01EC4746C}" type="pres">
      <dgm:prSet presAssocID="{967F199E-BB21-1548-B6AC-C51BBAD66F7F}" presName="background3" presStyleLbl="node3" presStyleIdx="0" presStyleCnt="9"/>
      <dgm:spPr/>
    </dgm:pt>
    <dgm:pt modelId="{D12BD2AE-AEC4-DB42-A211-9FC86A214751}" type="pres">
      <dgm:prSet presAssocID="{967F199E-BB21-1548-B6AC-C51BBAD66F7F}" presName="text3" presStyleLbl="fgAcc3" presStyleIdx="0" presStyleCnt="9">
        <dgm:presLayoutVars>
          <dgm:chPref val="3"/>
        </dgm:presLayoutVars>
      </dgm:prSet>
      <dgm:spPr/>
    </dgm:pt>
    <dgm:pt modelId="{C1AB1E45-A7DF-4047-BD87-5FE83DB6267F}" type="pres">
      <dgm:prSet presAssocID="{967F199E-BB21-1548-B6AC-C51BBAD66F7F}" presName="hierChild4" presStyleCnt="0"/>
      <dgm:spPr/>
    </dgm:pt>
    <dgm:pt modelId="{83056827-B9B6-C146-A3DA-AFE39E9649C4}" type="pres">
      <dgm:prSet presAssocID="{F172F823-0594-A74E-A6C2-A278908AC4BB}" presName="Name23" presStyleLbl="parChTrans1D4" presStyleIdx="0" presStyleCnt="9"/>
      <dgm:spPr/>
    </dgm:pt>
    <dgm:pt modelId="{0D7BBA27-E2CC-6648-8E9C-862BD5A7701F}" type="pres">
      <dgm:prSet presAssocID="{61B74205-8113-B146-BD34-C87B66A04A38}" presName="hierRoot4" presStyleCnt="0"/>
      <dgm:spPr/>
    </dgm:pt>
    <dgm:pt modelId="{20DFF190-73D1-AD46-9A11-AB2F18ECCF5E}" type="pres">
      <dgm:prSet presAssocID="{61B74205-8113-B146-BD34-C87B66A04A38}" presName="composite4" presStyleCnt="0"/>
      <dgm:spPr/>
    </dgm:pt>
    <dgm:pt modelId="{FE9F57AC-C8F0-2E47-89D6-D293D81F8653}" type="pres">
      <dgm:prSet presAssocID="{61B74205-8113-B146-BD34-C87B66A04A38}" presName="background4" presStyleLbl="node4" presStyleIdx="0" presStyleCnt="9"/>
      <dgm:spPr/>
    </dgm:pt>
    <dgm:pt modelId="{FF40BA01-E707-4446-B44B-8EED37CFBA5E}" type="pres">
      <dgm:prSet presAssocID="{61B74205-8113-B146-BD34-C87B66A04A38}" presName="text4" presStyleLbl="fgAcc4" presStyleIdx="0" presStyleCnt="9">
        <dgm:presLayoutVars>
          <dgm:chPref val="3"/>
        </dgm:presLayoutVars>
      </dgm:prSet>
      <dgm:spPr/>
    </dgm:pt>
    <dgm:pt modelId="{F328D44F-7D87-DE48-BCCD-2417052E497A}" type="pres">
      <dgm:prSet presAssocID="{61B74205-8113-B146-BD34-C87B66A04A38}" presName="hierChild5" presStyleCnt="0"/>
      <dgm:spPr/>
    </dgm:pt>
    <dgm:pt modelId="{3DE811EC-5F54-3C4A-BBCE-C36CCEF87E63}" type="pres">
      <dgm:prSet presAssocID="{04E85F9C-0C17-F049-9D48-0D931855AD7C}" presName="Name23" presStyleLbl="parChTrans1D4" presStyleIdx="1" presStyleCnt="9"/>
      <dgm:spPr/>
    </dgm:pt>
    <dgm:pt modelId="{1B27C69F-7AA9-744D-BCDF-BC2E66A9FA42}" type="pres">
      <dgm:prSet presAssocID="{4A244F25-6CA5-B443-A8F9-7E23ECB0494C}" presName="hierRoot4" presStyleCnt="0"/>
      <dgm:spPr/>
    </dgm:pt>
    <dgm:pt modelId="{CEBA08DA-230F-3D49-9D4C-CF821EFE401E}" type="pres">
      <dgm:prSet presAssocID="{4A244F25-6CA5-B443-A8F9-7E23ECB0494C}" presName="composite4" presStyleCnt="0"/>
      <dgm:spPr/>
    </dgm:pt>
    <dgm:pt modelId="{21C23D4C-44F5-B447-A430-ABD2D23D4D5C}" type="pres">
      <dgm:prSet presAssocID="{4A244F25-6CA5-B443-A8F9-7E23ECB0494C}" presName="background4" presStyleLbl="node4" presStyleIdx="1" presStyleCnt="9"/>
      <dgm:spPr/>
    </dgm:pt>
    <dgm:pt modelId="{68706A18-A49B-5345-9533-7B7B4C6DCD3A}" type="pres">
      <dgm:prSet presAssocID="{4A244F25-6CA5-B443-A8F9-7E23ECB0494C}" presName="text4" presStyleLbl="fgAcc4" presStyleIdx="1" presStyleCnt="9">
        <dgm:presLayoutVars>
          <dgm:chPref val="3"/>
        </dgm:presLayoutVars>
      </dgm:prSet>
      <dgm:spPr/>
    </dgm:pt>
    <dgm:pt modelId="{D1198A4F-E947-834B-A016-C670FB0C2443}" type="pres">
      <dgm:prSet presAssocID="{4A244F25-6CA5-B443-A8F9-7E23ECB0494C}" presName="hierChild5" presStyleCnt="0"/>
      <dgm:spPr/>
    </dgm:pt>
    <dgm:pt modelId="{1490C179-26E2-9547-BA0E-4265F739C1F1}" type="pres">
      <dgm:prSet presAssocID="{4D0771AD-4AFC-A54F-9F8D-A38AC5652BAD}" presName="Name23" presStyleLbl="parChTrans1D4" presStyleIdx="2" presStyleCnt="9"/>
      <dgm:spPr/>
    </dgm:pt>
    <dgm:pt modelId="{AE9FFDC7-3D33-A64C-9613-BAE5B0EC0945}" type="pres">
      <dgm:prSet presAssocID="{EE2036E6-3224-574C-ACA0-F51CACD6A0A1}" presName="hierRoot4" presStyleCnt="0"/>
      <dgm:spPr/>
    </dgm:pt>
    <dgm:pt modelId="{E1986943-8ADD-1940-B401-9BE3C7FA3919}" type="pres">
      <dgm:prSet presAssocID="{EE2036E6-3224-574C-ACA0-F51CACD6A0A1}" presName="composite4" presStyleCnt="0"/>
      <dgm:spPr/>
    </dgm:pt>
    <dgm:pt modelId="{B3636235-B9A4-5241-BA86-C6670310145A}" type="pres">
      <dgm:prSet presAssocID="{EE2036E6-3224-574C-ACA0-F51CACD6A0A1}" presName="background4" presStyleLbl="node4" presStyleIdx="2" presStyleCnt="9"/>
      <dgm:spPr/>
    </dgm:pt>
    <dgm:pt modelId="{11F63982-2E82-4D48-AF34-FEDB62D851D1}" type="pres">
      <dgm:prSet presAssocID="{EE2036E6-3224-574C-ACA0-F51CACD6A0A1}" presName="text4" presStyleLbl="fgAcc4" presStyleIdx="2" presStyleCnt="9">
        <dgm:presLayoutVars>
          <dgm:chPref val="3"/>
        </dgm:presLayoutVars>
      </dgm:prSet>
      <dgm:spPr/>
    </dgm:pt>
    <dgm:pt modelId="{FFEB71EF-A8E6-E749-9E5F-D33FC69E9555}" type="pres">
      <dgm:prSet presAssocID="{EE2036E6-3224-574C-ACA0-F51CACD6A0A1}" presName="hierChild5" presStyleCnt="0"/>
      <dgm:spPr/>
    </dgm:pt>
    <dgm:pt modelId="{BB490DBA-3AF5-FB4D-B0DD-5DF2A8A86871}" type="pres">
      <dgm:prSet presAssocID="{96A037FE-5DE1-4445-948B-C5891A4BC06C}" presName="Name17" presStyleLbl="parChTrans1D3" presStyleIdx="1" presStyleCnt="9"/>
      <dgm:spPr/>
    </dgm:pt>
    <dgm:pt modelId="{A78315EB-56A1-1E48-8412-85507392AFCE}" type="pres">
      <dgm:prSet presAssocID="{C74686F1-A469-864D-B6E8-4DC71AFC2F52}" presName="hierRoot3" presStyleCnt="0"/>
      <dgm:spPr/>
    </dgm:pt>
    <dgm:pt modelId="{59924A29-5045-F641-94AB-52E8F8D28396}" type="pres">
      <dgm:prSet presAssocID="{C74686F1-A469-864D-B6E8-4DC71AFC2F52}" presName="composite3" presStyleCnt="0"/>
      <dgm:spPr/>
    </dgm:pt>
    <dgm:pt modelId="{34E1FCC9-4D1A-F544-B9F8-63FAF939BE91}" type="pres">
      <dgm:prSet presAssocID="{C74686F1-A469-864D-B6E8-4DC71AFC2F52}" presName="background3" presStyleLbl="node3" presStyleIdx="1" presStyleCnt="9"/>
      <dgm:spPr/>
    </dgm:pt>
    <dgm:pt modelId="{CF238BFC-51A1-9047-AF47-C8A1A11B2958}" type="pres">
      <dgm:prSet presAssocID="{C74686F1-A469-864D-B6E8-4DC71AFC2F52}" presName="text3" presStyleLbl="fgAcc3" presStyleIdx="1" presStyleCnt="9">
        <dgm:presLayoutVars>
          <dgm:chPref val="3"/>
        </dgm:presLayoutVars>
      </dgm:prSet>
      <dgm:spPr/>
    </dgm:pt>
    <dgm:pt modelId="{3E5107BA-1FFA-F049-9A30-97B47F2DFF9C}" type="pres">
      <dgm:prSet presAssocID="{C74686F1-A469-864D-B6E8-4DC71AFC2F52}" presName="hierChild4" presStyleCnt="0"/>
      <dgm:spPr/>
    </dgm:pt>
    <dgm:pt modelId="{88F57653-E4BC-D441-9398-4DC907281A08}" type="pres">
      <dgm:prSet presAssocID="{E4440EC4-092B-814A-93D3-0E92DE32D96E}" presName="Name17" presStyleLbl="parChTrans1D3" presStyleIdx="2" presStyleCnt="9"/>
      <dgm:spPr/>
    </dgm:pt>
    <dgm:pt modelId="{F477CC36-72F0-A542-B248-0E37F104A6C6}" type="pres">
      <dgm:prSet presAssocID="{212C076A-E403-ED4A-83B1-BFDE4CA52092}" presName="hierRoot3" presStyleCnt="0"/>
      <dgm:spPr/>
    </dgm:pt>
    <dgm:pt modelId="{D70904A0-8DF8-1945-A17C-94187E60DC9E}" type="pres">
      <dgm:prSet presAssocID="{212C076A-E403-ED4A-83B1-BFDE4CA52092}" presName="composite3" presStyleCnt="0"/>
      <dgm:spPr/>
    </dgm:pt>
    <dgm:pt modelId="{1F0E3A87-A39C-8147-9F1C-FCC256E9D88A}" type="pres">
      <dgm:prSet presAssocID="{212C076A-E403-ED4A-83B1-BFDE4CA52092}" presName="background3" presStyleLbl="node3" presStyleIdx="2" presStyleCnt="9"/>
      <dgm:spPr/>
    </dgm:pt>
    <dgm:pt modelId="{41563314-3072-3B48-B407-C083DBD55EE5}" type="pres">
      <dgm:prSet presAssocID="{212C076A-E403-ED4A-83B1-BFDE4CA52092}" presName="text3" presStyleLbl="fgAcc3" presStyleIdx="2" presStyleCnt="9">
        <dgm:presLayoutVars>
          <dgm:chPref val="3"/>
        </dgm:presLayoutVars>
      </dgm:prSet>
      <dgm:spPr/>
    </dgm:pt>
    <dgm:pt modelId="{67928FD8-A6CF-374C-9F4E-18B2DF6F382A}" type="pres">
      <dgm:prSet presAssocID="{212C076A-E403-ED4A-83B1-BFDE4CA52092}" presName="hierChild4" presStyleCnt="0"/>
      <dgm:spPr/>
    </dgm:pt>
    <dgm:pt modelId="{997EABF0-E69F-1A45-9BB1-7665C79B2E8E}" type="pres">
      <dgm:prSet presAssocID="{D00D141A-B39D-D64D-A7F4-03F738C27D58}" presName="Name10" presStyleLbl="parChTrans1D2" presStyleIdx="1" presStyleCnt="3"/>
      <dgm:spPr/>
    </dgm:pt>
    <dgm:pt modelId="{C1DD7F48-D5BF-6144-9A06-8B68C8E2ABF6}" type="pres">
      <dgm:prSet presAssocID="{C8A2537D-D465-9745-900E-70CF36EC0242}" presName="hierRoot2" presStyleCnt="0"/>
      <dgm:spPr/>
    </dgm:pt>
    <dgm:pt modelId="{04E4A981-E009-3946-9DF8-3F3B369EC7BA}" type="pres">
      <dgm:prSet presAssocID="{C8A2537D-D465-9745-900E-70CF36EC0242}" presName="composite2" presStyleCnt="0"/>
      <dgm:spPr/>
    </dgm:pt>
    <dgm:pt modelId="{8C3D8C5D-DA1A-304D-8381-89A1D330B2E1}" type="pres">
      <dgm:prSet presAssocID="{C8A2537D-D465-9745-900E-70CF36EC0242}" presName="background2" presStyleLbl="node2" presStyleIdx="1" presStyleCnt="3"/>
      <dgm:spPr/>
    </dgm:pt>
    <dgm:pt modelId="{F087EB68-4998-F648-9251-E16BB68BE0AC}" type="pres">
      <dgm:prSet presAssocID="{C8A2537D-D465-9745-900E-70CF36EC0242}" presName="text2" presStyleLbl="fgAcc2" presStyleIdx="1" presStyleCnt="3">
        <dgm:presLayoutVars>
          <dgm:chPref val="3"/>
        </dgm:presLayoutVars>
      </dgm:prSet>
      <dgm:spPr/>
    </dgm:pt>
    <dgm:pt modelId="{06AB939E-435D-F547-B77A-D456D12AE301}" type="pres">
      <dgm:prSet presAssocID="{C8A2537D-D465-9745-900E-70CF36EC0242}" presName="hierChild3" presStyleCnt="0"/>
      <dgm:spPr/>
    </dgm:pt>
    <dgm:pt modelId="{EDB21A81-9057-3045-8FED-65FA7C14CF66}" type="pres">
      <dgm:prSet presAssocID="{926B9730-9F07-9344-92C9-7650D1E3CFA0}" presName="Name17" presStyleLbl="parChTrans1D3" presStyleIdx="3" presStyleCnt="9"/>
      <dgm:spPr/>
    </dgm:pt>
    <dgm:pt modelId="{DEA68057-F358-954C-9A9A-B3403B4589B3}" type="pres">
      <dgm:prSet presAssocID="{B7B20335-C385-A841-B5EC-98C86950A796}" presName="hierRoot3" presStyleCnt="0"/>
      <dgm:spPr/>
    </dgm:pt>
    <dgm:pt modelId="{1345BCD8-46EE-234F-8CF9-C6141552EDCD}" type="pres">
      <dgm:prSet presAssocID="{B7B20335-C385-A841-B5EC-98C86950A796}" presName="composite3" presStyleCnt="0"/>
      <dgm:spPr/>
    </dgm:pt>
    <dgm:pt modelId="{27E2D399-D9BF-804C-A4AC-350C62672282}" type="pres">
      <dgm:prSet presAssocID="{B7B20335-C385-A841-B5EC-98C86950A796}" presName="background3" presStyleLbl="node3" presStyleIdx="3" presStyleCnt="9"/>
      <dgm:spPr/>
    </dgm:pt>
    <dgm:pt modelId="{76D93D36-728B-F143-89FA-103FC894C33E}" type="pres">
      <dgm:prSet presAssocID="{B7B20335-C385-A841-B5EC-98C86950A796}" presName="text3" presStyleLbl="fgAcc3" presStyleIdx="3" presStyleCnt="9">
        <dgm:presLayoutVars>
          <dgm:chPref val="3"/>
        </dgm:presLayoutVars>
      </dgm:prSet>
      <dgm:spPr/>
    </dgm:pt>
    <dgm:pt modelId="{CACB1F62-4DEF-3841-B601-2C827226607B}" type="pres">
      <dgm:prSet presAssocID="{B7B20335-C385-A841-B5EC-98C86950A796}" presName="hierChild4" presStyleCnt="0"/>
      <dgm:spPr/>
    </dgm:pt>
    <dgm:pt modelId="{60C97F4E-BFC7-E143-AB6E-47464D68389B}" type="pres">
      <dgm:prSet presAssocID="{2096EC3B-4B4B-3147-99A2-820A216779D4}" presName="Name17" presStyleLbl="parChTrans1D3" presStyleIdx="4" presStyleCnt="9"/>
      <dgm:spPr/>
    </dgm:pt>
    <dgm:pt modelId="{C8FF9690-9ECF-CB49-8EDF-4B5A3D7B2456}" type="pres">
      <dgm:prSet presAssocID="{AC382C15-4290-E44C-BE25-C727D0443191}" presName="hierRoot3" presStyleCnt="0"/>
      <dgm:spPr/>
    </dgm:pt>
    <dgm:pt modelId="{3164CE5D-A6A3-2A4E-9E03-D3512D8526B7}" type="pres">
      <dgm:prSet presAssocID="{AC382C15-4290-E44C-BE25-C727D0443191}" presName="composite3" presStyleCnt="0"/>
      <dgm:spPr/>
    </dgm:pt>
    <dgm:pt modelId="{AA5FEC11-A0F5-5E44-9DA0-1A41B987ADAB}" type="pres">
      <dgm:prSet presAssocID="{AC382C15-4290-E44C-BE25-C727D0443191}" presName="background3" presStyleLbl="node3" presStyleIdx="4" presStyleCnt="9"/>
      <dgm:spPr/>
    </dgm:pt>
    <dgm:pt modelId="{300820F1-EDE6-D44B-BE0B-8A3D65DD5FBE}" type="pres">
      <dgm:prSet presAssocID="{AC382C15-4290-E44C-BE25-C727D0443191}" presName="text3" presStyleLbl="fgAcc3" presStyleIdx="4" presStyleCnt="9">
        <dgm:presLayoutVars>
          <dgm:chPref val="3"/>
        </dgm:presLayoutVars>
      </dgm:prSet>
      <dgm:spPr/>
    </dgm:pt>
    <dgm:pt modelId="{D65EC8EE-EDC3-CA46-ABE8-2A7958A99E7D}" type="pres">
      <dgm:prSet presAssocID="{AC382C15-4290-E44C-BE25-C727D0443191}" presName="hierChild4" presStyleCnt="0"/>
      <dgm:spPr/>
    </dgm:pt>
    <dgm:pt modelId="{321A5BE5-8186-AA4E-A31A-5B8F348D7A1F}" type="pres">
      <dgm:prSet presAssocID="{7D322094-3A65-1D4A-9886-6FEBE963A65B}" presName="Name17" presStyleLbl="parChTrans1D3" presStyleIdx="5" presStyleCnt="9"/>
      <dgm:spPr/>
    </dgm:pt>
    <dgm:pt modelId="{D0236AA7-3159-8B44-9EC5-BAD86ADEB803}" type="pres">
      <dgm:prSet presAssocID="{D4932F6B-1CA7-434B-944A-86A0C95F9163}" presName="hierRoot3" presStyleCnt="0"/>
      <dgm:spPr/>
    </dgm:pt>
    <dgm:pt modelId="{531EC8AC-92A8-B745-8D5E-A4E200941C6F}" type="pres">
      <dgm:prSet presAssocID="{D4932F6B-1CA7-434B-944A-86A0C95F9163}" presName="composite3" presStyleCnt="0"/>
      <dgm:spPr/>
    </dgm:pt>
    <dgm:pt modelId="{1172DAF7-F02B-A341-8787-0822A10463FC}" type="pres">
      <dgm:prSet presAssocID="{D4932F6B-1CA7-434B-944A-86A0C95F9163}" presName="background3" presStyleLbl="node3" presStyleIdx="5" presStyleCnt="9"/>
      <dgm:spPr/>
    </dgm:pt>
    <dgm:pt modelId="{D79B8F1C-770F-EC4E-90C5-6AD6C61113BE}" type="pres">
      <dgm:prSet presAssocID="{D4932F6B-1CA7-434B-944A-86A0C95F9163}" presName="text3" presStyleLbl="fgAcc3" presStyleIdx="5" presStyleCnt="9">
        <dgm:presLayoutVars>
          <dgm:chPref val="3"/>
        </dgm:presLayoutVars>
      </dgm:prSet>
      <dgm:spPr/>
    </dgm:pt>
    <dgm:pt modelId="{BB3A05C0-073B-B044-A39A-FFF8515BB01F}" type="pres">
      <dgm:prSet presAssocID="{D4932F6B-1CA7-434B-944A-86A0C95F9163}" presName="hierChild4" presStyleCnt="0"/>
      <dgm:spPr/>
    </dgm:pt>
    <dgm:pt modelId="{7104D62D-EB93-BE47-A5B6-DB9213A7AADB}" type="pres">
      <dgm:prSet presAssocID="{28E83243-C287-A840-B41E-AC8DB0032FD0}" presName="Name10" presStyleLbl="parChTrans1D2" presStyleIdx="2" presStyleCnt="3"/>
      <dgm:spPr/>
    </dgm:pt>
    <dgm:pt modelId="{16C2888E-B2F0-114E-8133-77095D0A1AB4}" type="pres">
      <dgm:prSet presAssocID="{DB351F1C-AD10-2A4A-BA0E-6F80762BE789}" presName="hierRoot2" presStyleCnt="0"/>
      <dgm:spPr/>
    </dgm:pt>
    <dgm:pt modelId="{B27CA17C-72D8-3E4A-AEDA-4A8AD0E5F103}" type="pres">
      <dgm:prSet presAssocID="{DB351F1C-AD10-2A4A-BA0E-6F80762BE789}" presName="composite2" presStyleCnt="0"/>
      <dgm:spPr/>
    </dgm:pt>
    <dgm:pt modelId="{4A98095B-E042-A947-A770-BB63C3EE6A26}" type="pres">
      <dgm:prSet presAssocID="{DB351F1C-AD10-2A4A-BA0E-6F80762BE789}" presName="background2" presStyleLbl="node2" presStyleIdx="2" presStyleCnt="3"/>
      <dgm:spPr/>
    </dgm:pt>
    <dgm:pt modelId="{0FB9E202-E1E3-4746-90FB-5D735B43066D}" type="pres">
      <dgm:prSet presAssocID="{DB351F1C-AD10-2A4A-BA0E-6F80762BE789}" presName="text2" presStyleLbl="fgAcc2" presStyleIdx="2" presStyleCnt="3">
        <dgm:presLayoutVars>
          <dgm:chPref val="3"/>
        </dgm:presLayoutVars>
      </dgm:prSet>
      <dgm:spPr/>
    </dgm:pt>
    <dgm:pt modelId="{9790FE31-DD60-FC45-B0B0-67FDC7B2A636}" type="pres">
      <dgm:prSet presAssocID="{DB351F1C-AD10-2A4A-BA0E-6F80762BE789}" presName="hierChild3" presStyleCnt="0"/>
      <dgm:spPr/>
    </dgm:pt>
    <dgm:pt modelId="{275C7AC7-73EE-4D4B-9626-29C108F86AB3}" type="pres">
      <dgm:prSet presAssocID="{79AD747A-5626-DE4E-B297-BAA50DA08E7F}" presName="Name17" presStyleLbl="parChTrans1D3" presStyleIdx="6" presStyleCnt="9"/>
      <dgm:spPr/>
    </dgm:pt>
    <dgm:pt modelId="{6A99DD1A-00EA-AF41-99B8-294BE564E624}" type="pres">
      <dgm:prSet presAssocID="{46662610-D8F3-B144-965D-498B505DDB39}" presName="hierRoot3" presStyleCnt="0"/>
      <dgm:spPr/>
    </dgm:pt>
    <dgm:pt modelId="{71830607-9ECE-2844-9DAE-4411E83FF918}" type="pres">
      <dgm:prSet presAssocID="{46662610-D8F3-B144-965D-498B505DDB39}" presName="composite3" presStyleCnt="0"/>
      <dgm:spPr/>
    </dgm:pt>
    <dgm:pt modelId="{7CE502D2-67FB-5340-97DB-7C3CEF992289}" type="pres">
      <dgm:prSet presAssocID="{46662610-D8F3-B144-965D-498B505DDB39}" presName="background3" presStyleLbl="node3" presStyleIdx="6" presStyleCnt="9"/>
      <dgm:spPr/>
    </dgm:pt>
    <dgm:pt modelId="{75E9B57E-1C08-A141-B1AB-0DE3C39DB4E7}" type="pres">
      <dgm:prSet presAssocID="{46662610-D8F3-B144-965D-498B505DDB39}" presName="text3" presStyleLbl="fgAcc3" presStyleIdx="6" presStyleCnt="9">
        <dgm:presLayoutVars>
          <dgm:chPref val="3"/>
        </dgm:presLayoutVars>
      </dgm:prSet>
      <dgm:spPr/>
    </dgm:pt>
    <dgm:pt modelId="{F5719E41-F7E0-154A-844E-D5A709E7C5AC}" type="pres">
      <dgm:prSet presAssocID="{46662610-D8F3-B144-965D-498B505DDB39}" presName="hierChild4" presStyleCnt="0"/>
      <dgm:spPr/>
    </dgm:pt>
    <dgm:pt modelId="{01B1BBA8-9D82-EA47-99C6-30CDEB449B61}" type="pres">
      <dgm:prSet presAssocID="{A84B5FDC-0892-3F48-86E4-7A9790E947C6}" presName="Name23" presStyleLbl="parChTrans1D4" presStyleIdx="3" presStyleCnt="9"/>
      <dgm:spPr/>
    </dgm:pt>
    <dgm:pt modelId="{B848FE1F-53EA-CE42-877F-A240B9B951BC}" type="pres">
      <dgm:prSet presAssocID="{E6F99F6C-89EE-ED4A-BB53-E85863DAAFAC}" presName="hierRoot4" presStyleCnt="0"/>
      <dgm:spPr/>
    </dgm:pt>
    <dgm:pt modelId="{C580A1E6-6399-3342-BAEA-D0A9FCC6B1C1}" type="pres">
      <dgm:prSet presAssocID="{E6F99F6C-89EE-ED4A-BB53-E85863DAAFAC}" presName="composite4" presStyleCnt="0"/>
      <dgm:spPr/>
    </dgm:pt>
    <dgm:pt modelId="{F38DAA47-1760-3149-BFDC-A29AE61D2B10}" type="pres">
      <dgm:prSet presAssocID="{E6F99F6C-89EE-ED4A-BB53-E85863DAAFAC}" presName="background4" presStyleLbl="node4" presStyleIdx="3" presStyleCnt="9"/>
      <dgm:spPr/>
    </dgm:pt>
    <dgm:pt modelId="{BBFE6902-F490-E64B-93DC-2B7E7086FC2C}" type="pres">
      <dgm:prSet presAssocID="{E6F99F6C-89EE-ED4A-BB53-E85863DAAFAC}" presName="text4" presStyleLbl="fgAcc4" presStyleIdx="3" presStyleCnt="9">
        <dgm:presLayoutVars>
          <dgm:chPref val="3"/>
        </dgm:presLayoutVars>
      </dgm:prSet>
      <dgm:spPr/>
    </dgm:pt>
    <dgm:pt modelId="{B34C8EFB-3B3A-F642-8E2B-C42904110641}" type="pres">
      <dgm:prSet presAssocID="{E6F99F6C-89EE-ED4A-BB53-E85863DAAFAC}" presName="hierChild5" presStyleCnt="0"/>
      <dgm:spPr/>
    </dgm:pt>
    <dgm:pt modelId="{D5032E8F-E012-0C45-9EBF-C89E4AEF8837}" type="pres">
      <dgm:prSet presAssocID="{E399BD3F-7A55-0B4B-9951-E70ECE2AF631}" presName="Name23" presStyleLbl="parChTrans1D4" presStyleIdx="4" presStyleCnt="9"/>
      <dgm:spPr/>
    </dgm:pt>
    <dgm:pt modelId="{8085311E-A8A0-BD4B-B220-5C9FA7230B59}" type="pres">
      <dgm:prSet presAssocID="{244A683E-2059-7448-81F0-D87E228302DA}" presName="hierRoot4" presStyleCnt="0"/>
      <dgm:spPr/>
    </dgm:pt>
    <dgm:pt modelId="{4082F329-BC39-F943-9AB2-F42736DB6D9C}" type="pres">
      <dgm:prSet presAssocID="{244A683E-2059-7448-81F0-D87E228302DA}" presName="composite4" presStyleCnt="0"/>
      <dgm:spPr/>
    </dgm:pt>
    <dgm:pt modelId="{6B56D280-19B9-F94A-8107-8B9BC1A5F0DA}" type="pres">
      <dgm:prSet presAssocID="{244A683E-2059-7448-81F0-D87E228302DA}" presName="background4" presStyleLbl="node4" presStyleIdx="4" presStyleCnt="9"/>
      <dgm:spPr/>
    </dgm:pt>
    <dgm:pt modelId="{149A65D4-A28D-C046-9D1F-8F080EE94E05}" type="pres">
      <dgm:prSet presAssocID="{244A683E-2059-7448-81F0-D87E228302DA}" presName="text4" presStyleLbl="fgAcc4" presStyleIdx="4" presStyleCnt="9">
        <dgm:presLayoutVars>
          <dgm:chPref val="3"/>
        </dgm:presLayoutVars>
      </dgm:prSet>
      <dgm:spPr/>
    </dgm:pt>
    <dgm:pt modelId="{16335048-BDA4-DF43-ADC0-E20095184C8B}" type="pres">
      <dgm:prSet presAssocID="{244A683E-2059-7448-81F0-D87E228302DA}" presName="hierChild5" presStyleCnt="0"/>
      <dgm:spPr/>
    </dgm:pt>
    <dgm:pt modelId="{C7FB4F14-1663-4D4E-8D34-761EB1296A26}" type="pres">
      <dgm:prSet presAssocID="{C57529CC-171B-3E49-B4A0-CF1CEA37CFDB}" presName="Name23" presStyleLbl="parChTrans1D4" presStyleIdx="5" presStyleCnt="9"/>
      <dgm:spPr/>
    </dgm:pt>
    <dgm:pt modelId="{73F2AF3A-0BA3-7E48-A371-27A4FB2AB741}" type="pres">
      <dgm:prSet presAssocID="{88332C26-C5C9-2249-80BC-DAB86F05D28F}" presName="hierRoot4" presStyleCnt="0"/>
      <dgm:spPr/>
    </dgm:pt>
    <dgm:pt modelId="{3A5E5EC5-E873-AF4F-98E4-2014FFAD535C}" type="pres">
      <dgm:prSet presAssocID="{88332C26-C5C9-2249-80BC-DAB86F05D28F}" presName="composite4" presStyleCnt="0"/>
      <dgm:spPr/>
    </dgm:pt>
    <dgm:pt modelId="{D59A25B8-E76E-254D-A747-94DAA6038FDA}" type="pres">
      <dgm:prSet presAssocID="{88332C26-C5C9-2249-80BC-DAB86F05D28F}" presName="background4" presStyleLbl="node4" presStyleIdx="5" presStyleCnt="9"/>
      <dgm:spPr/>
    </dgm:pt>
    <dgm:pt modelId="{9E163384-F8D5-F443-B592-427A4C99EC32}" type="pres">
      <dgm:prSet presAssocID="{88332C26-C5C9-2249-80BC-DAB86F05D28F}" presName="text4" presStyleLbl="fgAcc4" presStyleIdx="5" presStyleCnt="9">
        <dgm:presLayoutVars>
          <dgm:chPref val="3"/>
        </dgm:presLayoutVars>
      </dgm:prSet>
      <dgm:spPr/>
    </dgm:pt>
    <dgm:pt modelId="{FFE4137C-F884-B547-9032-C27D865B476E}" type="pres">
      <dgm:prSet presAssocID="{88332C26-C5C9-2249-80BC-DAB86F05D28F}" presName="hierChild5" presStyleCnt="0"/>
      <dgm:spPr/>
    </dgm:pt>
    <dgm:pt modelId="{9A6BA413-3B1F-0548-95EF-87BEF42677D1}" type="pres">
      <dgm:prSet presAssocID="{58F17422-C2E7-AA47-A4A6-0F67C79F5E75}" presName="Name23" presStyleLbl="parChTrans1D4" presStyleIdx="6" presStyleCnt="9"/>
      <dgm:spPr/>
    </dgm:pt>
    <dgm:pt modelId="{006FB2D3-53C6-8843-A340-B5B38036A9A2}" type="pres">
      <dgm:prSet presAssocID="{FDD567FF-881D-1D44-9C1D-B0B3AFC3662B}" presName="hierRoot4" presStyleCnt="0"/>
      <dgm:spPr/>
    </dgm:pt>
    <dgm:pt modelId="{8AD4BFFA-AEB0-2D49-844E-BFD25AA7E826}" type="pres">
      <dgm:prSet presAssocID="{FDD567FF-881D-1D44-9C1D-B0B3AFC3662B}" presName="composite4" presStyleCnt="0"/>
      <dgm:spPr/>
    </dgm:pt>
    <dgm:pt modelId="{4A7E0720-D73C-D84A-973E-B66FEB894D0A}" type="pres">
      <dgm:prSet presAssocID="{FDD567FF-881D-1D44-9C1D-B0B3AFC3662B}" presName="background4" presStyleLbl="node4" presStyleIdx="6" presStyleCnt="9"/>
      <dgm:spPr/>
    </dgm:pt>
    <dgm:pt modelId="{542BE698-818B-0C4A-BA8D-4B4A419A42C2}" type="pres">
      <dgm:prSet presAssocID="{FDD567FF-881D-1D44-9C1D-B0B3AFC3662B}" presName="text4" presStyleLbl="fgAcc4" presStyleIdx="6" presStyleCnt="9">
        <dgm:presLayoutVars>
          <dgm:chPref val="3"/>
        </dgm:presLayoutVars>
      </dgm:prSet>
      <dgm:spPr/>
    </dgm:pt>
    <dgm:pt modelId="{976A91E3-D7CB-E149-89D4-0C2152051CC2}" type="pres">
      <dgm:prSet presAssocID="{FDD567FF-881D-1D44-9C1D-B0B3AFC3662B}" presName="hierChild5" presStyleCnt="0"/>
      <dgm:spPr/>
    </dgm:pt>
    <dgm:pt modelId="{B59CA3F2-2F88-194E-8EDB-B66AC35129E2}" type="pres">
      <dgm:prSet presAssocID="{AB031C7C-7300-E04A-88C3-66F806E44823}" presName="Name23" presStyleLbl="parChTrans1D4" presStyleIdx="7" presStyleCnt="9"/>
      <dgm:spPr/>
    </dgm:pt>
    <dgm:pt modelId="{217D6AD7-C5AF-9041-BB05-6D7F6C58CB80}" type="pres">
      <dgm:prSet presAssocID="{8145C637-266E-2944-ACD4-365A6CF59EA3}" presName="hierRoot4" presStyleCnt="0"/>
      <dgm:spPr/>
    </dgm:pt>
    <dgm:pt modelId="{6BFB3DBC-A1AF-BA45-82CE-A44262F38F56}" type="pres">
      <dgm:prSet presAssocID="{8145C637-266E-2944-ACD4-365A6CF59EA3}" presName="composite4" presStyleCnt="0"/>
      <dgm:spPr/>
    </dgm:pt>
    <dgm:pt modelId="{A9E4A7E7-D848-DE48-B632-0E4276F71E3F}" type="pres">
      <dgm:prSet presAssocID="{8145C637-266E-2944-ACD4-365A6CF59EA3}" presName="background4" presStyleLbl="node4" presStyleIdx="7" presStyleCnt="9"/>
      <dgm:spPr/>
    </dgm:pt>
    <dgm:pt modelId="{E8CDDF82-1521-3E4B-B585-5F70ECE2464C}" type="pres">
      <dgm:prSet presAssocID="{8145C637-266E-2944-ACD4-365A6CF59EA3}" presName="text4" presStyleLbl="fgAcc4" presStyleIdx="7" presStyleCnt="9">
        <dgm:presLayoutVars>
          <dgm:chPref val="3"/>
        </dgm:presLayoutVars>
      </dgm:prSet>
      <dgm:spPr/>
    </dgm:pt>
    <dgm:pt modelId="{298808B7-D911-0F44-BEC7-CB6DC6E4034B}" type="pres">
      <dgm:prSet presAssocID="{8145C637-266E-2944-ACD4-365A6CF59EA3}" presName="hierChild5" presStyleCnt="0"/>
      <dgm:spPr/>
    </dgm:pt>
    <dgm:pt modelId="{525369D0-A694-CB48-AF3C-99C6DD23BAE6}" type="pres">
      <dgm:prSet presAssocID="{B04E3C9A-71BD-E149-A96B-E54F734572CE}" presName="Name23" presStyleLbl="parChTrans1D4" presStyleIdx="8" presStyleCnt="9"/>
      <dgm:spPr/>
    </dgm:pt>
    <dgm:pt modelId="{28BF9768-43BB-D043-9C5F-C81635F13472}" type="pres">
      <dgm:prSet presAssocID="{6C3B77E9-28CE-504F-8C91-E773E3972A68}" presName="hierRoot4" presStyleCnt="0"/>
      <dgm:spPr/>
    </dgm:pt>
    <dgm:pt modelId="{78282457-B8AE-B844-B3D3-D0B7B275D77F}" type="pres">
      <dgm:prSet presAssocID="{6C3B77E9-28CE-504F-8C91-E773E3972A68}" presName="composite4" presStyleCnt="0"/>
      <dgm:spPr/>
    </dgm:pt>
    <dgm:pt modelId="{7175A751-114F-A74E-A9EA-A1AF139E3A3C}" type="pres">
      <dgm:prSet presAssocID="{6C3B77E9-28CE-504F-8C91-E773E3972A68}" presName="background4" presStyleLbl="node4" presStyleIdx="8" presStyleCnt="9"/>
      <dgm:spPr/>
    </dgm:pt>
    <dgm:pt modelId="{8AE25720-A5A7-4F40-996B-0363F222C0C8}" type="pres">
      <dgm:prSet presAssocID="{6C3B77E9-28CE-504F-8C91-E773E3972A68}" presName="text4" presStyleLbl="fgAcc4" presStyleIdx="8" presStyleCnt="9">
        <dgm:presLayoutVars>
          <dgm:chPref val="3"/>
        </dgm:presLayoutVars>
      </dgm:prSet>
      <dgm:spPr/>
    </dgm:pt>
    <dgm:pt modelId="{BF4479A5-6856-2C4B-A7AA-2433E6715A62}" type="pres">
      <dgm:prSet presAssocID="{6C3B77E9-28CE-504F-8C91-E773E3972A68}" presName="hierChild5" presStyleCnt="0"/>
      <dgm:spPr/>
    </dgm:pt>
    <dgm:pt modelId="{320E0CC0-5143-A94D-B9A5-8BC78178D0B9}" type="pres">
      <dgm:prSet presAssocID="{F9002071-C67C-C44A-A7DB-3B8F6F9CC1E3}" presName="Name17" presStyleLbl="parChTrans1D3" presStyleIdx="7" presStyleCnt="9"/>
      <dgm:spPr/>
    </dgm:pt>
    <dgm:pt modelId="{56EC67D1-E4CF-8343-8A00-7932BD4D9EB2}" type="pres">
      <dgm:prSet presAssocID="{B5795AC7-09F0-F341-8B89-15A32F9CFB15}" presName="hierRoot3" presStyleCnt="0"/>
      <dgm:spPr/>
    </dgm:pt>
    <dgm:pt modelId="{570FA0A4-3A39-AD40-9C83-72D37AD17AF8}" type="pres">
      <dgm:prSet presAssocID="{B5795AC7-09F0-F341-8B89-15A32F9CFB15}" presName="composite3" presStyleCnt="0"/>
      <dgm:spPr/>
    </dgm:pt>
    <dgm:pt modelId="{98D4E1CF-8D82-0D49-89B4-CB00B5E131AF}" type="pres">
      <dgm:prSet presAssocID="{B5795AC7-09F0-F341-8B89-15A32F9CFB15}" presName="background3" presStyleLbl="node3" presStyleIdx="7" presStyleCnt="9"/>
      <dgm:spPr/>
    </dgm:pt>
    <dgm:pt modelId="{A297BD0C-31D7-514B-A702-DDCE3505BEB6}" type="pres">
      <dgm:prSet presAssocID="{B5795AC7-09F0-F341-8B89-15A32F9CFB15}" presName="text3" presStyleLbl="fgAcc3" presStyleIdx="7" presStyleCnt="9">
        <dgm:presLayoutVars>
          <dgm:chPref val="3"/>
        </dgm:presLayoutVars>
      </dgm:prSet>
      <dgm:spPr/>
    </dgm:pt>
    <dgm:pt modelId="{FD5F0947-D37C-9F4A-891D-E8410CA58F66}" type="pres">
      <dgm:prSet presAssocID="{B5795AC7-09F0-F341-8B89-15A32F9CFB15}" presName="hierChild4" presStyleCnt="0"/>
      <dgm:spPr/>
    </dgm:pt>
    <dgm:pt modelId="{A62E2488-6389-0746-B6E8-52F0E6EF3257}" type="pres">
      <dgm:prSet presAssocID="{A2C05DDD-990C-4C45-8121-47F255DACBB8}" presName="Name17" presStyleLbl="parChTrans1D3" presStyleIdx="8" presStyleCnt="9"/>
      <dgm:spPr/>
    </dgm:pt>
    <dgm:pt modelId="{44AB157F-0ED0-8941-A5A2-00CF496F45F9}" type="pres">
      <dgm:prSet presAssocID="{FDAEE198-37C9-4743-98CF-C78420765098}" presName="hierRoot3" presStyleCnt="0"/>
      <dgm:spPr/>
    </dgm:pt>
    <dgm:pt modelId="{1965E483-CDA4-F346-AAB0-045FFF7494A6}" type="pres">
      <dgm:prSet presAssocID="{FDAEE198-37C9-4743-98CF-C78420765098}" presName="composite3" presStyleCnt="0"/>
      <dgm:spPr/>
    </dgm:pt>
    <dgm:pt modelId="{22A07C28-8F85-924D-A212-8BEEE9B81426}" type="pres">
      <dgm:prSet presAssocID="{FDAEE198-37C9-4743-98CF-C78420765098}" presName="background3" presStyleLbl="node3" presStyleIdx="8" presStyleCnt="9"/>
      <dgm:spPr/>
    </dgm:pt>
    <dgm:pt modelId="{E102EE0E-8E6B-E246-8A0C-6255657F7F3E}" type="pres">
      <dgm:prSet presAssocID="{FDAEE198-37C9-4743-98CF-C78420765098}" presName="text3" presStyleLbl="fgAcc3" presStyleIdx="8" presStyleCnt="9">
        <dgm:presLayoutVars>
          <dgm:chPref val="3"/>
        </dgm:presLayoutVars>
      </dgm:prSet>
      <dgm:spPr/>
    </dgm:pt>
    <dgm:pt modelId="{B8DC9BD1-DB1B-9D49-B9DF-AEEB21FAD338}" type="pres">
      <dgm:prSet presAssocID="{FDAEE198-37C9-4743-98CF-C78420765098}" presName="hierChild4" presStyleCnt="0"/>
      <dgm:spPr/>
    </dgm:pt>
  </dgm:ptLst>
  <dgm:cxnLst>
    <dgm:cxn modelId="{44F80701-3F7E-7F46-8346-3808C63A006A}" type="presOf" srcId="{58F17422-C2E7-AA47-A4A6-0F67C79F5E75}" destId="{9A6BA413-3B1F-0548-95EF-87BEF42677D1}" srcOrd="0" destOrd="0" presId="urn:microsoft.com/office/officeart/2005/8/layout/hierarchy1"/>
    <dgm:cxn modelId="{BFF15703-2CC4-A244-A818-AE7F8C861341}" type="presOf" srcId="{FDAEE198-37C9-4743-98CF-C78420765098}" destId="{E102EE0E-8E6B-E246-8A0C-6255657F7F3E}" srcOrd="0" destOrd="0" presId="urn:microsoft.com/office/officeart/2005/8/layout/hierarchy1"/>
    <dgm:cxn modelId="{D806A704-9611-994F-AC48-24FCBA785D5C}" type="presOf" srcId="{244A683E-2059-7448-81F0-D87E228302DA}" destId="{149A65D4-A28D-C046-9D1F-8F080EE94E05}" srcOrd="0" destOrd="0" presId="urn:microsoft.com/office/officeart/2005/8/layout/hierarchy1"/>
    <dgm:cxn modelId="{C0F31806-E6B4-164C-96BE-960E67CBF520}" type="presOf" srcId="{4D0771AD-4AFC-A54F-9F8D-A38AC5652BAD}" destId="{1490C179-26E2-9547-BA0E-4265F739C1F1}" srcOrd="0" destOrd="0" presId="urn:microsoft.com/office/officeart/2005/8/layout/hierarchy1"/>
    <dgm:cxn modelId="{67064706-D6C8-A44B-8319-E0793C9EA34C}" srcId="{967F199E-BB21-1548-B6AC-C51BBAD66F7F}" destId="{EE2036E6-3224-574C-ACA0-F51CACD6A0A1}" srcOrd="2" destOrd="0" parTransId="{4D0771AD-4AFC-A54F-9F8D-A38AC5652BAD}" sibTransId="{681A211E-3FCE-1640-970F-CC9EFFFD67CD}"/>
    <dgm:cxn modelId="{0283CE08-EDAB-EB4C-A307-7703407E1181}" srcId="{88332C26-C5C9-2249-80BC-DAB86F05D28F}" destId="{8145C637-266E-2944-ACD4-365A6CF59EA3}" srcOrd="1" destOrd="0" parTransId="{AB031C7C-7300-E04A-88C3-66F806E44823}" sibTransId="{8702AD68-E90F-8041-9D1E-F1CE00B4593D}"/>
    <dgm:cxn modelId="{79B7DA16-92A3-974F-8B50-DA1285B8B411}" type="presOf" srcId="{AC382C15-4290-E44C-BE25-C727D0443191}" destId="{300820F1-EDE6-D44B-BE0B-8A3D65DD5FBE}" srcOrd="0" destOrd="0" presId="urn:microsoft.com/office/officeart/2005/8/layout/hierarchy1"/>
    <dgm:cxn modelId="{B0846917-2D7A-1C42-8637-B13469D8AC86}" srcId="{88332C26-C5C9-2249-80BC-DAB86F05D28F}" destId="{6C3B77E9-28CE-504F-8C91-E773E3972A68}" srcOrd="2" destOrd="0" parTransId="{B04E3C9A-71BD-E149-A96B-E54F734572CE}" sibTransId="{FE4E4CA2-9578-6C46-B0ED-3B46F01D270B}"/>
    <dgm:cxn modelId="{4EE22918-DA07-0D4B-8E1A-5961EE0A6985}" type="presOf" srcId="{8145C637-266E-2944-ACD4-365A6CF59EA3}" destId="{E8CDDF82-1521-3E4B-B585-5F70ECE2464C}" srcOrd="0" destOrd="0" presId="urn:microsoft.com/office/officeart/2005/8/layout/hierarchy1"/>
    <dgm:cxn modelId="{F8D4FD18-CA9E-384D-B0F4-6353BCE31E1F}" type="presOf" srcId="{2096EC3B-4B4B-3147-99A2-820A216779D4}" destId="{60C97F4E-BFC7-E143-AB6E-47464D68389B}" srcOrd="0" destOrd="0" presId="urn:microsoft.com/office/officeart/2005/8/layout/hierarchy1"/>
    <dgm:cxn modelId="{5D81681A-EE15-B147-A295-308308F35A4B}" srcId="{46662610-D8F3-B144-965D-498B505DDB39}" destId="{E6F99F6C-89EE-ED4A-BB53-E85863DAAFAC}" srcOrd="0" destOrd="0" parTransId="{A84B5FDC-0892-3F48-86E4-7A9790E947C6}" sibTransId="{2C0E6620-87F9-584C-9D78-27D14BBE95E4}"/>
    <dgm:cxn modelId="{335C731A-F44F-FD4D-A1D1-D37E42D9CE7E}" type="presOf" srcId="{96A037FE-5DE1-4445-948B-C5891A4BC06C}" destId="{BB490DBA-3AF5-FB4D-B0DD-5DF2A8A86871}" srcOrd="0" destOrd="0" presId="urn:microsoft.com/office/officeart/2005/8/layout/hierarchy1"/>
    <dgm:cxn modelId="{89CDE51B-4A0B-DC49-8C34-F6283047A172}" type="presOf" srcId="{28E83243-C287-A840-B41E-AC8DB0032FD0}" destId="{7104D62D-EB93-BE47-A5B6-DB9213A7AADB}" srcOrd="0" destOrd="0" presId="urn:microsoft.com/office/officeart/2005/8/layout/hierarchy1"/>
    <dgm:cxn modelId="{3D433D1C-A78C-CF40-8ABE-4BA1839946FA}" srcId="{DB351F1C-AD10-2A4A-BA0E-6F80762BE789}" destId="{46662610-D8F3-B144-965D-498B505DDB39}" srcOrd="0" destOrd="0" parTransId="{79AD747A-5626-DE4E-B297-BAA50DA08E7F}" sibTransId="{02E37559-7811-9C42-9EA8-434700AEC2ED}"/>
    <dgm:cxn modelId="{8F38991F-3372-8F4F-AFF3-C03DF7E5A2B1}" type="presOf" srcId="{0FBB0DBE-0787-9F46-9241-C6D321C53D07}" destId="{F7CBD5C9-3351-C546-B3C8-4FEF13E5E08F}" srcOrd="0" destOrd="0" presId="urn:microsoft.com/office/officeart/2005/8/layout/hierarchy1"/>
    <dgm:cxn modelId="{BA883820-F8A4-8347-AC94-FE3B9F6C895D}" type="presOf" srcId="{212C076A-E403-ED4A-83B1-BFDE4CA52092}" destId="{41563314-3072-3B48-B407-C083DBD55EE5}" srcOrd="0" destOrd="0" presId="urn:microsoft.com/office/officeart/2005/8/layout/hierarchy1"/>
    <dgm:cxn modelId="{E26E1822-4855-5645-BA8F-3020692B100B}" type="presOf" srcId="{F9002071-C67C-C44A-A7DB-3B8F6F9CC1E3}" destId="{320E0CC0-5143-A94D-B9A5-8BC78178D0B9}" srcOrd="0" destOrd="0" presId="urn:microsoft.com/office/officeart/2005/8/layout/hierarchy1"/>
    <dgm:cxn modelId="{7CC7C123-42F3-8941-A432-394C9D4757E7}" srcId="{DB351F1C-AD10-2A4A-BA0E-6F80762BE789}" destId="{B5795AC7-09F0-F341-8B89-15A32F9CFB15}" srcOrd="1" destOrd="0" parTransId="{F9002071-C67C-C44A-A7DB-3B8F6F9CC1E3}" sibTransId="{E4C2BEBC-17D8-DA47-8B20-0ADEEC0731B1}"/>
    <dgm:cxn modelId="{6B1B9429-CFA7-D348-ADF8-A63B72D56B28}" type="presOf" srcId="{C74686F1-A469-864D-B6E8-4DC71AFC2F52}" destId="{CF238BFC-51A1-9047-AF47-C8A1A11B2958}" srcOrd="0" destOrd="0" presId="urn:microsoft.com/office/officeart/2005/8/layout/hierarchy1"/>
    <dgm:cxn modelId="{F9D33933-4EAF-E545-8418-BB507665230D}" type="presOf" srcId="{E399BD3F-7A55-0B4B-9951-E70ECE2AF631}" destId="{D5032E8F-E012-0C45-9EBF-C89E4AEF8837}" srcOrd="0" destOrd="0" presId="urn:microsoft.com/office/officeart/2005/8/layout/hierarchy1"/>
    <dgm:cxn modelId="{0726F437-7EF4-A244-9A7E-45C1F28C1D93}" type="presOf" srcId="{B04E3C9A-71BD-E149-A96B-E54F734572CE}" destId="{525369D0-A694-CB48-AF3C-99C6DD23BAE6}" srcOrd="0" destOrd="0" presId="urn:microsoft.com/office/officeart/2005/8/layout/hierarchy1"/>
    <dgm:cxn modelId="{B3E8643B-9495-074C-9AA2-B50AE734F1D2}" type="presOf" srcId="{18846FA1-9130-CE4D-85B3-7F2762B69B2E}" destId="{0BB66BD2-6513-4E41-8D1E-19D65821E2BC}" srcOrd="0" destOrd="0" presId="urn:microsoft.com/office/officeart/2005/8/layout/hierarchy1"/>
    <dgm:cxn modelId="{8029FF3B-6317-C14F-83E1-0AC2EC4A76B7}" type="presOf" srcId="{967F199E-BB21-1548-B6AC-C51BBAD66F7F}" destId="{D12BD2AE-AEC4-DB42-A211-9FC86A214751}" srcOrd="0" destOrd="0" presId="urn:microsoft.com/office/officeart/2005/8/layout/hierarchy1"/>
    <dgm:cxn modelId="{52683F3D-D39D-CB40-8259-9C247DE40D9E}" type="presOf" srcId="{C8A2537D-D465-9745-900E-70CF36EC0242}" destId="{F087EB68-4998-F648-9251-E16BB68BE0AC}" srcOrd="0" destOrd="0" presId="urn:microsoft.com/office/officeart/2005/8/layout/hierarchy1"/>
    <dgm:cxn modelId="{235FF940-4C78-8E4C-8637-1E9A3EDF694E}" srcId="{88332C26-C5C9-2249-80BC-DAB86F05D28F}" destId="{FDD567FF-881D-1D44-9C1D-B0B3AFC3662B}" srcOrd="0" destOrd="0" parTransId="{58F17422-C2E7-AA47-A4A6-0F67C79F5E75}" sibTransId="{D99746A6-BFA3-BE4F-B6DC-6DC620EEBCE2}"/>
    <dgm:cxn modelId="{102B5149-3A3E-A342-9E73-985C974DA57A}" type="presOf" srcId="{7D322094-3A65-1D4A-9886-6FEBE963A65B}" destId="{321A5BE5-8186-AA4E-A31A-5B8F348D7A1F}" srcOrd="0" destOrd="0" presId="urn:microsoft.com/office/officeart/2005/8/layout/hierarchy1"/>
    <dgm:cxn modelId="{C2FE324A-EE24-6F4D-9287-FEBB0E88B645}" srcId="{C8A2537D-D465-9745-900E-70CF36EC0242}" destId="{AC382C15-4290-E44C-BE25-C727D0443191}" srcOrd="1" destOrd="0" parTransId="{2096EC3B-4B4B-3147-99A2-820A216779D4}" sibTransId="{B819A655-A64F-6247-93E7-5CB44506D86A}"/>
    <dgm:cxn modelId="{EB157D53-9C4A-F944-B88F-5B0C9A0DDD14}" type="presOf" srcId="{21C36272-E609-9846-8A86-0D55CB90DE20}" destId="{0C94D234-0CB7-F94A-85F9-EB82FBCC4C1F}" srcOrd="0" destOrd="0" presId="urn:microsoft.com/office/officeart/2005/8/layout/hierarchy1"/>
    <dgm:cxn modelId="{EEB3ED53-FA94-8346-9641-1797971F75D4}" srcId="{765D2DC3-D747-2B49-99A4-8B7FC8CFEAE8}" destId="{DB351F1C-AD10-2A4A-BA0E-6F80762BE789}" srcOrd="2" destOrd="0" parTransId="{28E83243-C287-A840-B41E-AC8DB0032FD0}" sibTransId="{D198CB15-C450-D147-9F07-4BD4021E2FCF}"/>
    <dgm:cxn modelId="{C14B4C5A-6242-C34C-87A4-FB2728E07AE3}" srcId="{46662610-D8F3-B144-965D-498B505DDB39}" destId="{244A683E-2059-7448-81F0-D87E228302DA}" srcOrd="1" destOrd="0" parTransId="{E399BD3F-7A55-0B4B-9951-E70ECE2AF631}" sibTransId="{39EEF306-634E-EF43-840B-1BA848862FFF}"/>
    <dgm:cxn modelId="{2AAE965F-D125-204C-B1F2-6CE62A753489}" srcId="{C8A2537D-D465-9745-900E-70CF36EC0242}" destId="{B7B20335-C385-A841-B5EC-98C86950A796}" srcOrd="0" destOrd="0" parTransId="{926B9730-9F07-9344-92C9-7650D1E3CFA0}" sibTransId="{B5570848-9937-744A-A106-4C0B905F95FD}"/>
    <dgm:cxn modelId="{7A753761-4634-1243-9FA0-ADA9A5871F7B}" srcId="{80C71E2B-11E0-DF4F-8CFA-34152C06CD6E}" destId="{212C076A-E403-ED4A-83B1-BFDE4CA52092}" srcOrd="2" destOrd="0" parTransId="{E4440EC4-092B-814A-93D3-0E92DE32D96E}" sibTransId="{AE27832B-E1FC-1E4D-BEE0-8B4C023A456E}"/>
    <dgm:cxn modelId="{63A2F56A-0B93-F949-A817-A762C8DEA8A9}" type="presOf" srcId="{4A244F25-6CA5-B443-A8F9-7E23ECB0494C}" destId="{68706A18-A49B-5345-9533-7B7B4C6DCD3A}" srcOrd="0" destOrd="0" presId="urn:microsoft.com/office/officeart/2005/8/layout/hierarchy1"/>
    <dgm:cxn modelId="{2B3F5273-40D0-DB4A-BCF5-5324EB57FF6F}" srcId="{765D2DC3-D747-2B49-99A4-8B7FC8CFEAE8}" destId="{80C71E2B-11E0-DF4F-8CFA-34152C06CD6E}" srcOrd="0" destOrd="0" parTransId="{21C36272-E609-9846-8A86-0D55CB90DE20}" sibTransId="{D3035D15-979D-4844-8CA6-5AC433A27D40}"/>
    <dgm:cxn modelId="{59F13A76-8CB1-8144-848E-742D88581C6A}" type="presOf" srcId="{E6F99F6C-89EE-ED4A-BB53-E85863DAAFAC}" destId="{BBFE6902-F490-E64B-93DC-2B7E7086FC2C}" srcOrd="0" destOrd="0" presId="urn:microsoft.com/office/officeart/2005/8/layout/hierarchy1"/>
    <dgm:cxn modelId="{3AC35079-7482-B34A-9F6D-F1BA839EF081}" type="presOf" srcId="{E4440EC4-092B-814A-93D3-0E92DE32D96E}" destId="{88F57653-E4BC-D441-9398-4DC907281A08}" srcOrd="0" destOrd="0" presId="urn:microsoft.com/office/officeart/2005/8/layout/hierarchy1"/>
    <dgm:cxn modelId="{A94BD679-6DA7-BC42-B894-EDE2EDA8419C}" type="presOf" srcId="{B5795AC7-09F0-F341-8B89-15A32F9CFB15}" destId="{A297BD0C-31D7-514B-A702-DDCE3505BEB6}" srcOrd="0" destOrd="0" presId="urn:microsoft.com/office/officeart/2005/8/layout/hierarchy1"/>
    <dgm:cxn modelId="{90998C7C-22E2-1F47-AA1B-9BA981C8F0ED}" type="presOf" srcId="{765D2DC3-D747-2B49-99A4-8B7FC8CFEAE8}" destId="{F54CD5E4-1B08-8546-A400-DD4150F8AA89}" srcOrd="0" destOrd="0" presId="urn:microsoft.com/office/officeart/2005/8/layout/hierarchy1"/>
    <dgm:cxn modelId="{30A6A181-CC1D-6A45-892C-49F83F36C4E3}" type="presOf" srcId="{6C3B77E9-28CE-504F-8C91-E773E3972A68}" destId="{8AE25720-A5A7-4F40-996B-0363F222C0C8}" srcOrd="0" destOrd="0" presId="urn:microsoft.com/office/officeart/2005/8/layout/hierarchy1"/>
    <dgm:cxn modelId="{7EF7DE86-C014-2745-A3FF-FA7FC35654F6}" type="presOf" srcId="{61B74205-8113-B146-BD34-C87B66A04A38}" destId="{FF40BA01-E707-4446-B44B-8EED37CFBA5E}" srcOrd="0" destOrd="0" presId="urn:microsoft.com/office/officeart/2005/8/layout/hierarchy1"/>
    <dgm:cxn modelId="{6583BF8B-1A9D-6546-8B61-E54AA3C6E640}" type="presOf" srcId="{C57529CC-171B-3E49-B4A0-CF1CEA37CFDB}" destId="{C7FB4F14-1663-4D4E-8D34-761EB1296A26}" srcOrd="0" destOrd="0" presId="urn:microsoft.com/office/officeart/2005/8/layout/hierarchy1"/>
    <dgm:cxn modelId="{DF9B3DA0-44FB-8E41-9058-E4501C55ED40}" srcId="{C8A2537D-D465-9745-900E-70CF36EC0242}" destId="{D4932F6B-1CA7-434B-944A-86A0C95F9163}" srcOrd="2" destOrd="0" parTransId="{7D322094-3A65-1D4A-9886-6FEBE963A65B}" sibTransId="{9B29D3A5-D60D-E045-AEA8-362F495612C6}"/>
    <dgm:cxn modelId="{B532D7A1-31B5-CC4E-A9EB-A45D82C890AC}" srcId="{765D2DC3-D747-2B49-99A4-8B7FC8CFEAE8}" destId="{C8A2537D-D465-9745-900E-70CF36EC0242}" srcOrd="1" destOrd="0" parTransId="{D00D141A-B39D-D64D-A7F4-03F738C27D58}" sibTransId="{24A0AE51-D9E2-1442-BC27-64C3E9F2416E}"/>
    <dgm:cxn modelId="{C2769DA4-135C-F04A-9092-75598ADC911A}" srcId="{DB351F1C-AD10-2A4A-BA0E-6F80762BE789}" destId="{FDAEE198-37C9-4743-98CF-C78420765098}" srcOrd="2" destOrd="0" parTransId="{A2C05DDD-990C-4C45-8121-47F255DACBB8}" sibTransId="{0A30FF35-86D0-BD4D-BFDF-49E05CAC182B}"/>
    <dgm:cxn modelId="{A6BC76B4-B5E0-2141-8666-582AE6A8907D}" srcId="{967F199E-BB21-1548-B6AC-C51BBAD66F7F}" destId="{61B74205-8113-B146-BD34-C87B66A04A38}" srcOrd="0" destOrd="0" parTransId="{F172F823-0594-A74E-A6C2-A278908AC4BB}" sibTransId="{E9B8025A-6703-9E48-82E6-6E70C7FE6175}"/>
    <dgm:cxn modelId="{C6DBAEB5-58A0-3646-AE90-8435A23A03B6}" type="presOf" srcId="{AB031C7C-7300-E04A-88C3-66F806E44823}" destId="{B59CA3F2-2F88-194E-8EDB-B66AC35129E2}" srcOrd="0" destOrd="0" presId="urn:microsoft.com/office/officeart/2005/8/layout/hierarchy1"/>
    <dgm:cxn modelId="{EEB4C8B9-55DA-9344-9827-CFE0076916A4}" type="presOf" srcId="{B7B20335-C385-A841-B5EC-98C86950A796}" destId="{76D93D36-728B-F143-89FA-103FC894C33E}" srcOrd="0" destOrd="0" presId="urn:microsoft.com/office/officeart/2005/8/layout/hierarchy1"/>
    <dgm:cxn modelId="{64645EBA-C7C0-8F4F-A3B1-A49E748CCA98}" type="presOf" srcId="{79AD747A-5626-DE4E-B297-BAA50DA08E7F}" destId="{275C7AC7-73EE-4D4B-9626-29C108F86AB3}" srcOrd="0" destOrd="0" presId="urn:microsoft.com/office/officeart/2005/8/layout/hierarchy1"/>
    <dgm:cxn modelId="{5A3AEDBB-820B-774F-82DB-C15F5C8EC1C0}" type="presOf" srcId="{04E85F9C-0C17-F049-9D48-0D931855AD7C}" destId="{3DE811EC-5F54-3C4A-BBCE-C36CCEF87E63}" srcOrd="0" destOrd="0" presId="urn:microsoft.com/office/officeart/2005/8/layout/hierarchy1"/>
    <dgm:cxn modelId="{0424EDCB-0C89-5146-AA2A-4E1D7CAFFD98}" type="presOf" srcId="{DB351F1C-AD10-2A4A-BA0E-6F80762BE789}" destId="{0FB9E202-E1E3-4746-90FB-5D735B43066D}" srcOrd="0" destOrd="0" presId="urn:microsoft.com/office/officeart/2005/8/layout/hierarchy1"/>
    <dgm:cxn modelId="{DAA053D3-4DAC-3547-A4B5-A7D1A45713DF}" type="presOf" srcId="{A2C05DDD-990C-4C45-8121-47F255DACBB8}" destId="{A62E2488-6389-0746-B6E8-52F0E6EF3257}" srcOrd="0" destOrd="0" presId="urn:microsoft.com/office/officeart/2005/8/layout/hierarchy1"/>
    <dgm:cxn modelId="{482E7FD6-6B3B-4A48-A948-1D2E40891EA4}" type="presOf" srcId="{80C71E2B-11E0-DF4F-8CFA-34152C06CD6E}" destId="{C3768059-C40E-4541-9A61-0CB3E7CFB143}" srcOrd="0" destOrd="0" presId="urn:microsoft.com/office/officeart/2005/8/layout/hierarchy1"/>
    <dgm:cxn modelId="{8C99F9D7-7EE0-CB48-96E7-7F872E47CA45}" type="presOf" srcId="{88332C26-C5C9-2249-80BC-DAB86F05D28F}" destId="{9E163384-F8D5-F443-B592-427A4C99EC32}" srcOrd="0" destOrd="0" presId="urn:microsoft.com/office/officeart/2005/8/layout/hierarchy1"/>
    <dgm:cxn modelId="{F0F4C1DA-C8B8-D44F-823E-ECA1C912EB5C}" srcId="{80C71E2B-11E0-DF4F-8CFA-34152C06CD6E}" destId="{C74686F1-A469-864D-B6E8-4DC71AFC2F52}" srcOrd="1" destOrd="0" parTransId="{96A037FE-5DE1-4445-948B-C5891A4BC06C}" sibTransId="{A5529A4C-2DF2-F849-A7ED-C64ABC80A152}"/>
    <dgm:cxn modelId="{A132CFDA-B570-9A42-9E8E-7FAE423763F0}" type="presOf" srcId="{D4932F6B-1CA7-434B-944A-86A0C95F9163}" destId="{D79B8F1C-770F-EC4E-90C5-6AD6C61113BE}" srcOrd="0" destOrd="0" presId="urn:microsoft.com/office/officeart/2005/8/layout/hierarchy1"/>
    <dgm:cxn modelId="{FE3D54DF-6912-1742-AA6E-F8E986315A1C}" type="presOf" srcId="{FDD567FF-881D-1D44-9C1D-B0B3AFC3662B}" destId="{542BE698-818B-0C4A-BA8D-4B4A419A42C2}" srcOrd="0" destOrd="0" presId="urn:microsoft.com/office/officeart/2005/8/layout/hierarchy1"/>
    <dgm:cxn modelId="{886E3FE4-586B-0B42-AEEF-E7E9B4C34A77}" srcId="{80C71E2B-11E0-DF4F-8CFA-34152C06CD6E}" destId="{967F199E-BB21-1548-B6AC-C51BBAD66F7F}" srcOrd="0" destOrd="0" parTransId="{18846FA1-9130-CE4D-85B3-7F2762B69B2E}" sibTransId="{D4030C4D-228A-DB4C-A5C8-3E06389AFB92}"/>
    <dgm:cxn modelId="{2C7763EA-D50B-EA47-A9F9-8925C9119FD2}" type="presOf" srcId="{EE2036E6-3224-574C-ACA0-F51CACD6A0A1}" destId="{11F63982-2E82-4D48-AF34-FEDB62D851D1}" srcOrd="0" destOrd="0" presId="urn:microsoft.com/office/officeart/2005/8/layout/hierarchy1"/>
    <dgm:cxn modelId="{939ED2EA-C47A-DF43-B759-B8777D75B4DC}" type="presOf" srcId="{46662610-D8F3-B144-965D-498B505DDB39}" destId="{75E9B57E-1C08-A141-B1AB-0DE3C39DB4E7}" srcOrd="0" destOrd="0" presId="urn:microsoft.com/office/officeart/2005/8/layout/hierarchy1"/>
    <dgm:cxn modelId="{EC0F71EF-A08E-BC49-B65E-992FF27B7F7F}" type="presOf" srcId="{F172F823-0594-A74E-A6C2-A278908AC4BB}" destId="{83056827-B9B6-C146-A3DA-AFE39E9649C4}" srcOrd="0" destOrd="0" presId="urn:microsoft.com/office/officeart/2005/8/layout/hierarchy1"/>
    <dgm:cxn modelId="{917FA8EF-1064-C94B-B182-02609A469319}" type="presOf" srcId="{A84B5FDC-0892-3F48-86E4-7A9790E947C6}" destId="{01B1BBA8-9D82-EA47-99C6-30CDEB449B61}" srcOrd="0" destOrd="0" presId="urn:microsoft.com/office/officeart/2005/8/layout/hierarchy1"/>
    <dgm:cxn modelId="{ECE096F3-4984-CC42-91E0-18A8374DFBC6}" srcId="{0FBB0DBE-0787-9F46-9241-C6D321C53D07}" destId="{765D2DC3-D747-2B49-99A4-8B7FC8CFEAE8}" srcOrd="0" destOrd="0" parTransId="{EEBABE20-085F-7048-98BA-C4B7E406F45C}" sibTransId="{BA930175-8F93-B242-AFC1-FAB2D088AFE2}"/>
    <dgm:cxn modelId="{A6E2E2F6-7EB2-2B48-9524-0FE8CA0BCA66}" type="presOf" srcId="{D00D141A-B39D-D64D-A7F4-03F738C27D58}" destId="{997EABF0-E69F-1A45-9BB1-7665C79B2E8E}" srcOrd="0" destOrd="0" presId="urn:microsoft.com/office/officeart/2005/8/layout/hierarchy1"/>
    <dgm:cxn modelId="{705C3FFA-EA7B-5B47-AC1E-CAF5A7F2E6EB}" srcId="{46662610-D8F3-B144-965D-498B505DDB39}" destId="{88332C26-C5C9-2249-80BC-DAB86F05D28F}" srcOrd="2" destOrd="0" parTransId="{C57529CC-171B-3E49-B4A0-CF1CEA37CFDB}" sibTransId="{BDA401A2-6D21-A843-813D-DF54CA8E9C52}"/>
    <dgm:cxn modelId="{4F4FFAFC-D87B-EF41-B96C-62A3E39163BA}" srcId="{967F199E-BB21-1548-B6AC-C51BBAD66F7F}" destId="{4A244F25-6CA5-B443-A8F9-7E23ECB0494C}" srcOrd="1" destOrd="0" parTransId="{04E85F9C-0C17-F049-9D48-0D931855AD7C}" sibTransId="{2ACA56E0-DA1E-A243-A154-E2B092097CF1}"/>
    <dgm:cxn modelId="{7F08B7FE-FC34-1941-AB54-5ED6C2507A0A}" type="presOf" srcId="{926B9730-9F07-9344-92C9-7650D1E3CFA0}" destId="{EDB21A81-9057-3045-8FED-65FA7C14CF66}" srcOrd="0" destOrd="0" presId="urn:microsoft.com/office/officeart/2005/8/layout/hierarchy1"/>
    <dgm:cxn modelId="{9288506C-858B-BA4A-A37D-670D0BDEC1A0}" type="presParOf" srcId="{F7CBD5C9-3351-C546-B3C8-4FEF13E5E08F}" destId="{3CD76890-CD18-9244-83AA-680BDEB23A8C}" srcOrd="0" destOrd="0" presId="urn:microsoft.com/office/officeart/2005/8/layout/hierarchy1"/>
    <dgm:cxn modelId="{3B2A0558-A9B7-4B46-AC88-58606F34EAC5}" type="presParOf" srcId="{3CD76890-CD18-9244-83AA-680BDEB23A8C}" destId="{7A3FFDC0-FEB4-4342-A708-D1B1B0818BB9}" srcOrd="0" destOrd="0" presId="urn:microsoft.com/office/officeart/2005/8/layout/hierarchy1"/>
    <dgm:cxn modelId="{DB86BCB1-A652-164A-B908-52C6E2BBEDE0}" type="presParOf" srcId="{7A3FFDC0-FEB4-4342-A708-D1B1B0818BB9}" destId="{9FDA1BA8-5E11-494E-842C-4256F0842B96}" srcOrd="0" destOrd="0" presId="urn:microsoft.com/office/officeart/2005/8/layout/hierarchy1"/>
    <dgm:cxn modelId="{D07D9372-B87D-6F47-A612-D8FD0CB080FD}" type="presParOf" srcId="{7A3FFDC0-FEB4-4342-A708-D1B1B0818BB9}" destId="{F54CD5E4-1B08-8546-A400-DD4150F8AA89}" srcOrd="1" destOrd="0" presId="urn:microsoft.com/office/officeart/2005/8/layout/hierarchy1"/>
    <dgm:cxn modelId="{6726AAD1-38EF-D648-B95F-A42D2F538E7D}" type="presParOf" srcId="{3CD76890-CD18-9244-83AA-680BDEB23A8C}" destId="{15618590-75F5-2842-AAAF-ECBC5F94FE44}" srcOrd="1" destOrd="0" presId="urn:microsoft.com/office/officeart/2005/8/layout/hierarchy1"/>
    <dgm:cxn modelId="{3519E813-123E-BF40-A8F3-C985CD24D2AA}" type="presParOf" srcId="{15618590-75F5-2842-AAAF-ECBC5F94FE44}" destId="{0C94D234-0CB7-F94A-85F9-EB82FBCC4C1F}" srcOrd="0" destOrd="0" presId="urn:microsoft.com/office/officeart/2005/8/layout/hierarchy1"/>
    <dgm:cxn modelId="{F5CDEF06-8813-9D45-B37A-0E20770E6187}" type="presParOf" srcId="{15618590-75F5-2842-AAAF-ECBC5F94FE44}" destId="{8F58C295-2A30-2740-B994-00888505D245}" srcOrd="1" destOrd="0" presId="urn:microsoft.com/office/officeart/2005/8/layout/hierarchy1"/>
    <dgm:cxn modelId="{58C0886F-158C-7948-B380-E5CE08FC3DB6}" type="presParOf" srcId="{8F58C295-2A30-2740-B994-00888505D245}" destId="{5F149D4B-FF29-F140-8BC9-C92DCC9ACB1C}" srcOrd="0" destOrd="0" presId="urn:microsoft.com/office/officeart/2005/8/layout/hierarchy1"/>
    <dgm:cxn modelId="{17C3983B-87C6-EA48-86AB-ADFEC85B4C86}" type="presParOf" srcId="{5F149D4B-FF29-F140-8BC9-C92DCC9ACB1C}" destId="{956C6493-0F93-544F-BF1A-72E780AFB5BD}" srcOrd="0" destOrd="0" presId="urn:microsoft.com/office/officeart/2005/8/layout/hierarchy1"/>
    <dgm:cxn modelId="{EC9446F6-65AF-F446-AE0C-42A312A91B1D}" type="presParOf" srcId="{5F149D4B-FF29-F140-8BC9-C92DCC9ACB1C}" destId="{C3768059-C40E-4541-9A61-0CB3E7CFB143}" srcOrd="1" destOrd="0" presId="urn:microsoft.com/office/officeart/2005/8/layout/hierarchy1"/>
    <dgm:cxn modelId="{29B79A2C-EEC5-9A47-B68C-E8FFA7DA12E3}" type="presParOf" srcId="{8F58C295-2A30-2740-B994-00888505D245}" destId="{9EE4A880-10C3-8348-BBDE-2D74EDDBD0A7}" srcOrd="1" destOrd="0" presId="urn:microsoft.com/office/officeart/2005/8/layout/hierarchy1"/>
    <dgm:cxn modelId="{7F043312-F419-EF43-ACF0-D0CD5B4B99BE}" type="presParOf" srcId="{9EE4A880-10C3-8348-BBDE-2D74EDDBD0A7}" destId="{0BB66BD2-6513-4E41-8D1E-19D65821E2BC}" srcOrd="0" destOrd="0" presId="urn:microsoft.com/office/officeart/2005/8/layout/hierarchy1"/>
    <dgm:cxn modelId="{9BB981C6-C0E4-804C-A0BF-19AB1E15F804}" type="presParOf" srcId="{9EE4A880-10C3-8348-BBDE-2D74EDDBD0A7}" destId="{A3020303-0968-124A-B278-33297D67B70A}" srcOrd="1" destOrd="0" presId="urn:microsoft.com/office/officeart/2005/8/layout/hierarchy1"/>
    <dgm:cxn modelId="{036AA46D-30C3-0647-B984-8B3676D24E7D}" type="presParOf" srcId="{A3020303-0968-124A-B278-33297D67B70A}" destId="{4CBCA956-9E25-5C49-85EC-7E9B1202A7E2}" srcOrd="0" destOrd="0" presId="urn:microsoft.com/office/officeart/2005/8/layout/hierarchy1"/>
    <dgm:cxn modelId="{EFDFCC09-27CD-A74C-A3D2-3C28655E7F61}" type="presParOf" srcId="{4CBCA956-9E25-5C49-85EC-7E9B1202A7E2}" destId="{E1F63B9C-6655-BF49-B4D6-B6D01EC4746C}" srcOrd="0" destOrd="0" presId="urn:microsoft.com/office/officeart/2005/8/layout/hierarchy1"/>
    <dgm:cxn modelId="{89AD8E56-4F55-4F4B-BABA-DB5C7F0DBC99}" type="presParOf" srcId="{4CBCA956-9E25-5C49-85EC-7E9B1202A7E2}" destId="{D12BD2AE-AEC4-DB42-A211-9FC86A214751}" srcOrd="1" destOrd="0" presId="urn:microsoft.com/office/officeart/2005/8/layout/hierarchy1"/>
    <dgm:cxn modelId="{55750D97-10D1-DA46-8796-FB67D7CAD186}" type="presParOf" srcId="{A3020303-0968-124A-B278-33297D67B70A}" destId="{C1AB1E45-A7DF-4047-BD87-5FE83DB6267F}" srcOrd="1" destOrd="0" presId="urn:microsoft.com/office/officeart/2005/8/layout/hierarchy1"/>
    <dgm:cxn modelId="{1C4736A3-1C81-7C4C-8C46-7F8E395B6CE5}" type="presParOf" srcId="{C1AB1E45-A7DF-4047-BD87-5FE83DB6267F}" destId="{83056827-B9B6-C146-A3DA-AFE39E9649C4}" srcOrd="0" destOrd="0" presId="urn:microsoft.com/office/officeart/2005/8/layout/hierarchy1"/>
    <dgm:cxn modelId="{D0C910EA-7A39-A043-82DD-8D0C2895A7FC}" type="presParOf" srcId="{C1AB1E45-A7DF-4047-BD87-5FE83DB6267F}" destId="{0D7BBA27-E2CC-6648-8E9C-862BD5A7701F}" srcOrd="1" destOrd="0" presId="urn:microsoft.com/office/officeart/2005/8/layout/hierarchy1"/>
    <dgm:cxn modelId="{37F112B3-A52C-814C-B13B-B3ED96DEC1F4}" type="presParOf" srcId="{0D7BBA27-E2CC-6648-8E9C-862BD5A7701F}" destId="{20DFF190-73D1-AD46-9A11-AB2F18ECCF5E}" srcOrd="0" destOrd="0" presId="urn:microsoft.com/office/officeart/2005/8/layout/hierarchy1"/>
    <dgm:cxn modelId="{536E9AAF-2232-7F41-B644-3DC9871608EE}" type="presParOf" srcId="{20DFF190-73D1-AD46-9A11-AB2F18ECCF5E}" destId="{FE9F57AC-C8F0-2E47-89D6-D293D81F8653}" srcOrd="0" destOrd="0" presId="urn:microsoft.com/office/officeart/2005/8/layout/hierarchy1"/>
    <dgm:cxn modelId="{6CDA4375-43CE-C741-9201-1E07E28C1345}" type="presParOf" srcId="{20DFF190-73D1-AD46-9A11-AB2F18ECCF5E}" destId="{FF40BA01-E707-4446-B44B-8EED37CFBA5E}" srcOrd="1" destOrd="0" presId="urn:microsoft.com/office/officeart/2005/8/layout/hierarchy1"/>
    <dgm:cxn modelId="{5E5C9770-D347-CF43-9FC1-638DD91DEB0B}" type="presParOf" srcId="{0D7BBA27-E2CC-6648-8E9C-862BD5A7701F}" destId="{F328D44F-7D87-DE48-BCCD-2417052E497A}" srcOrd="1" destOrd="0" presId="urn:microsoft.com/office/officeart/2005/8/layout/hierarchy1"/>
    <dgm:cxn modelId="{BB3FBC0D-89C0-644D-811D-2E7E6A36302F}" type="presParOf" srcId="{C1AB1E45-A7DF-4047-BD87-5FE83DB6267F}" destId="{3DE811EC-5F54-3C4A-BBCE-C36CCEF87E63}" srcOrd="2" destOrd="0" presId="urn:microsoft.com/office/officeart/2005/8/layout/hierarchy1"/>
    <dgm:cxn modelId="{F3886C9D-EDDE-9A44-8831-7938676E4277}" type="presParOf" srcId="{C1AB1E45-A7DF-4047-BD87-5FE83DB6267F}" destId="{1B27C69F-7AA9-744D-BCDF-BC2E66A9FA42}" srcOrd="3" destOrd="0" presId="urn:microsoft.com/office/officeart/2005/8/layout/hierarchy1"/>
    <dgm:cxn modelId="{3E0CEB3D-8D19-6A4F-B56F-9EC6D963C0FB}" type="presParOf" srcId="{1B27C69F-7AA9-744D-BCDF-BC2E66A9FA42}" destId="{CEBA08DA-230F-3D49-9D4C-CF821EFE401E}" srcOrd="0" destOrd="0" presId="urn:microsoft.com/office/officeart/2005/8/layout/hierarchy1"/>
    <dgm:cxn modelId="{342169F6-59F4-4A45-9073-CCF3CC1F7B12}" type="presParOf" srcId="{CEBA08DA-230F-3D49-9D4C-CF821EFE401E}" destId="{21C23D4C-44F5-B447-A430-ABD2D23D4D5C}" srcOrd="0" destOrd="0" presId="urn:microsoft.com/office/officeart/2005/8/layout/hierarchy1"/>
    <dgm:cxn modelId="{363D1C2D-F125-7B4D-B0D9-BEF35C599578}" type="presParOf" srcId="{CEBA08DA-230F-3D49-9D4C-CF821EFE401E}" destId="{68706A18-A49B-5345-9533-7B7B4C6DCD3A}" srcOrd="1" destOrd="0" presId="urn:microsoft.com/office/officeart/2005/8/layout/hierarchy1"/>
    <dgm:cxn modelId="{9E87913E-D59C-6D47-8AB7-71DA401B7C61}" type="presParOf" srcId="{1B27C69F-7AA9-744D-BCDF-BC2E66A9FA42}" destId="{D1198A4F-E947-834B-A016-C670FB0C2443}" srcOrd="1" destOrd="0" presId="urn:microsoft.com/office/officeart/2005/8/layout/hierarchy1"/>
    <dgm:cxn modelId="{B1B9130B-8C5F-224B-97B9-07A0E339ACD4}" type="presParOf" srcId="{C1AB1E45-A7DF-4047-BD87-5FE83DB6267F}" destId="{1490C179-26E2-9547-BA0E-4265F739C1F1}" srcOrd="4" destOrd="0" presId="urn:microsoft.com/office/officeart/2005/8/layout/hierarchy1"/>
    <dgm:cxn modelId="{107188CA-AD06-E140-A993-D722578A92EE}" type="presParOf" srcId="{C1AB1E45-A7DF-4047-BD87-5FE83DB6267F}" destId="{AE9FFDC7-3D33-A64C-9613-BAE5B0EC0945}" srcOrd="5" destOrd="0" presId="urn:microsoft.com/office/officeart/2005/8/layout/hierarchy1"/>
    <dgm:cxn modelId="{C9C73E27-04D1-5643-A697-E0FF94650866}" type="presParOf" srcId="{AE9FFDC7-3D33-A64C-9613-BAE5B0EC0945}" destId="{E1986943-8ADD-1940-B401-9BE3C7FA3919}" srcOrd="0" destOrd="0" presId="urn:microsoft.com/office/officeart/2005/8/layout/hierarchy1"/>
    <dgm:cxn modelId="{58B0BC47-D71B-5044-A067-7C55491179AF}" type="presParOf" srcId="{E1986943-8ADD-1940-B401-9BE3C7FA3919}" destId="{B3636235-B9A4-5241-BA86-C6670310145A}" srcOrd="0" destOrd="0" presId="urn:microsoft.com/office/officeart/2005/8/layout/hierarchy1"/>
    <dgm:cxn modelId="{B9A91E76-9F9E-DB47-8331-8035CE19C1FF}" type="presParOf" srcId="{E1986943-8ADD-1940-B401-9BE3C7FA3919}" destId="{11F63982-2E82-4D48-AF34-FEDB62D851D1}" srcOrd="1" destOrd="0" presId="urn:microsoft.com/office/officeart/2005/8/layout/hierarchy1"/>
    <dgm:cxn modelId="{E49B05D2-8A87-434E-949C-D47B75E7ACE1}" type="presParOf" srcId="{AE9FFDC7-3D33-A64C-9613-BAE5B0EC0945}" destId="{FFEB71EF-A8E6-E749-9E5F-D33FC69E9555}" srcOrd="1" destOrd="0" presId="urn:microsoft.com/office/officeart/2005/8/layout/hierarchy1"/>
    <dgm:cxn modelId="{23245FFE-5BEA-7649-A1EC-3FDD75A90F17}" type="presParOf" srcId="{9EE4A880-10C3-8348-BBDE-2D74EDDBD0A7}" destId="{BB490DBA-3AF5-FB4D-B0DD-5DF2A8A86871}" srcOrd="2" destOrd="0" presId="urn:microsoft.com/office/officeart/2005/8/layout/hierarchy1"/>
    <dgm:cxn modelId="{916A3EBC-2F7C-8B46-8746-AFF11AD29BC7}" type="presParOf" srcId="{9EE4A880-10C3-8348-BBDE-2D74EDDBD0A7}" destId="{A78315EB-56A1-1E48-8412-85507392AFCE}" srcOrd="3" destOrd="0" presId="urn:microsoft.com/office/officeart/2005/8/layout/hierarchy1"/>
    <dgm:cxn modelId="{063CAE7E-030D-6D4A-AB85-4971D6598DDB}" type="presParOf" srcId="{A78315EB-56A1-1E48-8412-85507392AFCE}" destId="{59924A29-5045-F641-94AB-52E8F8D28396}" srcOrd="0" destOrd="0" presId="urn:microsoft.com/office/officeart/2005/8/layout/hierarchy1"/>
    <dgm:cxn modelId="{878BBE28-F5EE-E143-B94F-894EF6599CFC}" type="presParOf" srcId="{59924A29-5045-F641-94AB-52E8F8D28396}" destId="{34E1FCC9-4D1A-F544-B9F8-63FAF939BE91}" srcOrd="0" destOrd="0" presId="urn:microsoft.com/office/officeart/2005/8/layout/hierarchy1"/>
    <dgm:cxn modelId="{6650DD10-39EE-F048-A2A6-FAD63F9EA68F}" type="presParOf" srcId="{59924A29-5045-F641-94AB-52E8F8D28396}" destId="{CF238BFC-51A1-9047-AF47-C8A1A11B2958}" srcOrd="1" destOrd="0" presId="urn:microsoft.com/office/officeart/2005/8/layout/hierarchy1"/>
    <dgm:cxn modelId="{99D07CD1-A1F6-0A4B-B6BE-38F8144022AB}" type="presParOf" srcId="{A78315EB-56A1-1E48-8412-85507392AFCE}" destId="{3E5107BA-1FFA-F049-9A30-97B47F2DFF9C}" srcOrd="1" destOrd="0" presId="urn:microsoft.com/office/officeart/2005/8/layout/hierarchy1"/>
    <dgm:cxn modelId="{B574DF9B-CF65-184A-B00E-509388DB58BF}" type="presParOf" srcId="{9EE4A880-10C3-8348-BBDE-2D74EDDBD0A7}" destId="{88F57653-E4BC-D441-9398-4DC907281A08}" srcOrd="4" destOrd="0" presId="urn:microsoft.com/office/officeart/2005/8/layout/hierarchy1"/>
    <dgm:cxn modelId="{BBC2893E-17DA-BD41-8500-A0A4E5D5939C}" type="presParOf" srcId="{9EE4A880-10C3-8348-BBDE-2D74EDDBD0A7}" destId="{F477CC36-72F0-A542-B248-0E37F104A6C6}" srcOrd="5" destOrd="0" presId="urn:microsoft.com/office/officeart/2005/8/layout/hierarchy1"/>
    <dgm:cxn modelId="{B7AE023E-6A0C-664C-BAD3-755FF98B4E42}" type="presParOf" srcId="{F477CC36-72F0-A542-B248-0E37F104A6C6}" destId="{D70904A0-8DF8-1945-A17C-94187E60DC9E}" srcOrd="0" destOrd="0" presId="urn:microsoft.com/office/officeart/2005/8/layout/hierarchy1"/>
    <dgm:cxn modelId="{F970BEE2-86D9-5C41-8E26-F52B2AD40BF9}" type="presParOf" srcId="{D70904A0-8DF8-1945-A17C-94187E60DC9E}" destId="{1F0E3A87-A39C-8147-9F1C-FCC256E9D88A}" srcOrd="0" destOrd="0" presId="urn:microsoft.com/office/officeart/2005/8/layout/hierarchy1"/>
    <dgm:cxn modelId="{CFCB6CA5-391D-6146-AED7-31DD58E01DEA}" type="presParOf" srcId="{D70904A0-8DF8-1945-A17C-94187E60DC9E}" destId="{41563314-3072-3B48-B407-C083DBD55EE5}" srcOrd="1" destOrd="0" presId="urn:microsoft.com/office/officeart/2005/8/layout/hierarchy1"/>
    <dgm:cxn modelId="{CFE7569D-604D-FE40-95D1-7C45C075A30B}" type="presParOf" srcId="{F477CC36-72F0-A542-B248-0E37F104A6C6}" destId="{67928FD8-A6CF-374C-9F4E-18B2DF6F382A}" srcOrd="1" destOrd="0" presId="urn:microsoft.com/office/officeart/2005/8/layout/hierarchy1"/>
    <dgm:cxn modelId="{B0260126-1354-A947-8BCE-7E0F9EABFE7E}" type="presParOf" srcId="{15618590-75F5-2842-AAAF-ECBC5F94FE44}" destId="{997EABF0-E69F-1A45-9BB1-7665C79B2E8E}" srcOrd="2" destOrd="0" presId="urn:microsoft.com/office/officeart/2005/8/layout/hierarchy1"/>
    <dgm:cxn modelId="{DB982B46-B53C-E642-8464-6B5CAF1DEA8D}" type="presParOf" srcId="{15618590-75F5-2842-AAAF-ECBC5F94FE44}" destId="{C1DD7F48-D5BF-6144-9A06-8B68C8E2ABF6}" srcOrd="3" destOrd="0" presId="urn:microsoft.com/office/officeart/2005/8/layout/hierarchy1"/>
    <dgm:cxn modelId="{ACBC6C0F-5425-554B-9E6B-734C1ED15D8B}" type="presParOf" srcId="{C1DD7F48-D5BF-6144-9A06-8B68C8E2ABF6}" destId="{04E4A981-E009-3946-9DF8-3F3B369EC7BA}" srcOrd="0" destOrd="0" presId="urn:microsoft.com/office/officeart/2005/8/layout/hierarchy1"/>
    <dgm:cxn modelId="{45721E8F-2C9E-D546-AA1C-53F52FA1DAFE}" type="presParOf" srcId="{04E4A981-E009-3946-9DF8-3F3B369EC7BA}" destId="{8C3D8C5D-DA1A-304D-8381-89A1D330B2E1}" srcOrd="0" destOrd="0" presId="urn:microsoft.com/office/officeart/2005/8/layout/hierarchy1"/>
    <dgm:cxn modelId="{5042BD33-C632-104F-A1B0-D2D3FDC8637C}" type="presParOf" srcId="{04E4A981-E009-3946-9DF8-3F3B369EC7BA}" destId="{F087EB68-4998-F648-9251-E16BB68BE0AC}" srcOrd="1" destOrd="0" presId="urn:microsoft.com/office/officeart/2005/8/layout/hierarchy1"/>
    <dgm:cxn modelId="{C7906BFE-3A70-D54C-BB58-9972727D3194}" type="presParOf" srcId="{C1DD7F48-D5BF-6144-9A06-8B68C8E2ABF6}" destId="{06AB939E-435D-F547-B77A-D456D12AE301}" srcOrd="1" destOrd="0" presId="urn:microsoft.com/office/officeart/2005/8/layout/hierarchy1"/>
    <dgm:cxn modelId="{1243C038-BAF2-2548-908D-4DC242BE0824}" type="presParOf" srcId="{06AB939E-435D-F547-B77A-D456D12AE301}" destId="{EDB21A81-9057-3045-8FED-65FA7C14CF66}" srcOrd="0" destOrd="0" presId="urn:microsoft.com/office/officeart/2005/8/layout/hierarchy1"/>
    <dgm:cxn modelId="{28FCDB98-615E-AF40-B060-E69406C10B77}" type="presParOf" srcId="{06AB939E-435D-F547-B77A-D456D12AE301}" destId="{DEA68057-F358-954C-9A9A-B3403B4589B3}" srcOrd="1" destOrd="0" presId="urn:microsoft.com/office/officeart/2005/8/layout/hierarchy1"/>
    <dgm:cxn modelId="{EB084FF7-E3BF-AF4D-BFA4-D919DDFD020B}" type="presParOf" srcId="{DEA68057-F358-954C-9A9A-B3403B4589B3}" destId="{1345BCD8-46EE-234F-8CF9-C6141552EDCD}" srcOrd="0" destOrd="0" presId="urn:microsoft.com/office/officeart/2005/8/layout/hierarchy1"/>
    <dgm:cxn modelId="{B34C0D2E-3700-7B4F-8D70-70A1C048878F}" type="presParOf" srcId="{1345BCD8-46EE-234F-8CF9-C6141552EDCD}" destId="{27E2D399-D9BF-804C-A4AC-350C62672282}" srcOrd="0" destOrd="0" presId="urn:microsoft.com/office/officeart/2005/8/layout/hierarchy1"/>
    <dgm:cxn modelId="{D6A7F107-13B6-BB48-A322-604D95C5C5B3}" type="presParOf" srcId="{1345BCD8-46EE-234F-8CF9-C6141552EDCD}" destId="{76D93D36-728B-F143-89FA-103FC894C33E}" srcOrd="1" destOrd="0" presId="urn:microsoft.com/office/officeart/2005/8/layout/hierarchy1"/>
    <dgm:cxn modelId="{55684A9F-BF75-1845-8F9A-F849A2F13E0E}" type="presParOf" srcId="{DEA68057-F358-954C-9A9A-B3403B4589B3}" destId="{CACB1F62-4DEF-3841-B601-2C827226607B}" srcOrd="1" destOrd="0" presId="urn:microsoft.com/office/officeart/2005/8/layout/hierarchy1"/>
    <dgm:cxn modelId="{3244027C-FD56-B345-A612-FF9C14DAAA53}" type="presParOf" srcId="{06AB939E-435D-F547-B77A-D456D12AE301}" destId="{60C97F4E-BFC7-E143-AB6E-47464D68389B}" srcOrd="2" destOrd="0" presId="urn:microsoft.com/office/officeart/2005/8/layout/hierarchy1"/>
    <dgm:cxn modelId="{732F467A-DC80-5841-9946-A3A1214C58CD}" type="presParOf" srcId="{06AB939E-435D-F547-B77A-D456D12AE301}" destId="{C8FF9690-9ECF-CB49-8EDF-4B5A3D7B2456}" srcOrd="3" destOrd="0" presId="urn:microsoft.com/office/officeart/2005/8/layout/hierarchy1"/>
    <dgm:cxn modelId="{4DC44C52-79F3-9F4F-A6A9-47DC34205EF8}" type="presParOf" srcId="{C8FF9690-9ECF-CB49-8EDF-4B5A3D7B2456}" destId="{3164CE5D-A6A3-2A4E-9E03-D3512D8526B7}" srcOrd="0" destOrd="0" presId="urn:microsoft.com/office/officeart/2005/8/layout/hierarchy1"/>
    <dgm:cxn modelId="{E3E1BDE0-3632-4848-9F33-C76EB9D01CE6}" type="presParOf" srcId="{3164CE5D-A6A3-2A4E-9E03-D3512D8526B7}" destId="{AA5FEC11-A0F5-5E44-9DA0-1A41B987ADAB}" srcOrd="0" destOrd="0" presId="urn:microsoft.com/office/officeart/2005/8/layout/hierarchy1"/>
    <dgm:cxn modelId="{E829D62D-74CB-BB45-99C4-F543630195F2}" type="presParOf" srcId="{3164CE5D-A6A3-2A4E-9E03-D3512D8526B7}" destId="{300820F1-EDE6-D44B-BE0B-8A3D65DD5FBE}" srcOrd="1" destOrd="0" presId="urn:microsoft.com/office/officeart/2005/8/layout/hierarchy1"/>
    <dgm:cxn modelId="{7B5F10F0-BC54-614E-986C-34C628A85A2A}" type="presParOf" srcId="{C8FF9690-9ECF-CB49-8EDF-4B5A3D7B2456}" destId="{D65EC8EE-EDC3-CA46-ABE8-2A7958A99E7D}" srcOrd="1" destOrd="0" presId="urn:microsoft.com/office/officeart/2005/8/layout/hierarchy1"/>
    <dgm:cxn modelId="{8D32205E-F851-FE4B-A5F9-07601C77AF69}" type="presParOf" srcId="{06AB939E-435D-F547-B77A-D456D12AE301}" destId="{321A5BE5-8186-AA4E-A31A-5B8F348D7A1F}" srcOrd="4" destOrd="0" presId="urn:microsoft.com/office/officeart/2005/8/layout/hierarchy1"/>
    <dgm:cxn modelId="{81D0F006-1687-9F41-B501-5098D5A94008}" type="presParOf" srcId="{06AB939E-435D-F547-B77A-D456D12AE301}" destId="{D0236AA7-3159-8B44-9EC5-BAD86ADEB803}" srcOrd="5" destOrd="0" presId="urn:microsoft.com/office/officeart/2005/8/layout/hierarchy1"/>
    <dgm:cxn modelId="{D655A660-AE0F-0E45-BC50-4DA9F763D287}" type="presParOf" srcId="{D0236AA7-3159-8B44-9EC5-BAD86ADEB803}" destId="{531EC8AC-92A8-B745-8D5E-A4E200941C6F}" srcOrd="0" destOrd="0" presId="urn:microsoft.com/office/officeart/2005/8/layout/hierarchy1"/>
    <dgm:cxn modelId="{44F4A61A-0A68-5745-90A3-AB3F9D696A97}" type="presParOf" srcId="{531EC8AC-92A8-B745-8D5E-A4E200941C6F}" destId="{1172DAF7-F02B-A341-8787-0822A10463FC}" srcOrd="0" destOrd="0" presId="urn:microsoft.com/office/officeart/2005/8/layout/hierarchy1"/>
    <dgm:cxn modelId="{658FD19D-11C4-4F41-8246-843C4FBAC69F}" type="presParOf" srcId="{531EC8AC-92A8-B745-8D5E-A4E200941C6F}" destId="{D79B8F1C-770F-EC4E-90C5-6AD6C61113BE}" srcOrd="1" destOrd="0" presId="urn:microsoft.com/office/officeart/2005/8/layout/hierarchy1"/>
    <dgm:cxn modelId="{599DDAFA-718E-0E49-A129-7FAF340FC671}" type="presParOf" srcId="{D0236AA7-3159-8B44-9EC5-BAD86ADEB803}" destId="{BB3A05C0-073B-B044-A39A-FFF8515BB01F}" srcOrd="1" destOrd="0" presId="urn:microsoft.com/office/officeart/2005/8/layout/hierarchy1"/>
    <dgm:cxn modelId="{B4C2E4E9-7187-2A4D-AB7F-E5B81EEB0786}" type="presParOf" srcId="{15618590-75F5-2842-AAAF-ECBC5F94FE44}" destId="{7104D62D-EB93-BE47-A5B6-DB9213A7AADB}" srcOrd="4" destOrd="0" presId="urn:microsoft.com/office/officeart/2005/8/layout/hierarchy1"/>
    <dgm:cxn modelId="{47B942E5-4D50-9E4F-A01E-1C88A2154DC6}" type="presParOf" srcId="{15618590-75F5-2842-AAAF-ECBC5F94FE44}" destId="{16C2888E-B2F0-114E-8133-77095D0A1AB4}" srcOrd="5" destOrd="0" presId="urn:microsoft.com/office/officeart/2005/8/layout/hierarchy1"/>
    <dgm:cxn modelId="{D7785A51-60D2-044B-A03E-6D35FC991061}" type="presParOf" srcId="{16C2888E-B2F0-114E-8133-77095D0A1AB4}" destId="{B27CA17C-72D8-3E4A-AEDA-4A8AD0E5F103}" srcOrd="0" destOrd="0" presId="urn:microsoft.com/office/officeart/2005/8/layout/hierarchy1"/>
    <dgm:cxn modelId="{6FC430FD-5058-CA48-B92B-4FE3A995D4C3}" type="presParOf" srcId="{B27CA17C-72D8-3E4A-AEDA-4A8AD0E5F103}" destId="{4A98095B-E042-A947-A770-BB63C3EE6A26}" srcOrd="0" destOrd="0" presId="urn:microsoft.com/office/officeart/2005/8/layout/hierarchy1"/>
    <dgm:cxn modelId="{3CB09FE8-7AAB-E947-A618-928DE05E6715}" type="presParOf" srcId="{B27CA17C-72D8-3E4A-AEDA-4A8AD0E5F103}" destId="{0FB9E202-E1E3-4746-90FB-5D735B43066D}" srcOrd="1" destOrd="0" presId="urn:microsoft.com/office/officeart/2005/8/layout/hierarchy1"/>
    <dgm:cxn modelId="{FEB87038-F37C-BA43-A8C8-79325BD2F88D}" type="presParOf" srcId="{16C2888E-B2F0-114E-8133-77095D0A1AB4}" destId="{9790FE31-DD60-FC45-B0B0-67FDC7B2A636}" srcOrd="1" destOrd="0" presId="urn:microsoft.com/office/officeart/2005/8/layout/hierarchy1"/>
    <dgm:cxn modelId="{30A592C5-5361-8548-849A-00CC9FE07C52}" type="presParOf" srcId="{9790FE31-DD60-FC45-B0B0-67FDC7B2A636}" destId="{275C7AC7-73EE-4D4B-9626-29C108F86AB3}" srcOrd="0" destOrd="0" presId="urn:microsoft.com/office/officeart/2005/8/layout/hierarchy1"/>
    <dgm:cxn modelId="{BF4696CB-0588-FC49-9992-D7F138BD5F6D}" type="presParOf" srcId="{9790FE31-DD60-FC45-B0B0-67FDC7B2A636}" destId="{6A99DD1A-00EA-AF41-99B8-294BE564E624}" srcOrd="1" destOrd="0" presId="urn:microsoft.com/office/officeart/2005/8/layout/hierarchy1"/>
    <dgm:cxn modelId="{D4E38537-CB4B-8141-8B6D-6602C1A899A8}" type="presParOf" srcId="{6A99DD1A-00EA-AF41-99B8-294BE564E624}" destId="{71830607-9ECE-2844-9DAE-4411E83FF918}" srcOrd="0" destOrd="0" presId="urn:microsoft.com/office/officeart/2005/8/layout/hierarchy1"/>
    <dgm:cxn modelId="{69025598-E614-814B-AC90-2AF8B2C3E84A}" type="presParOf" srcId="{71830607-9ECE-2844-9DAE-4411E83FF918}" destId="{7CE502D2-67FB-5340-97DB-7C3CEF992289}" srcOrd="0" destOrd="0" presId="urn:microsoft.com/office/officeart/2005/8/layout/hierarchy1"/>
    <dgm:cxn modelId="{94A8C0EF-9B15-8947-8A2D-7680C8B0E66D}" type="presParOf" srcId="{71830607-9ECE-2844-9DAE-4411E83FF918}" destId="{75E9B57E-1C08-A141-B1AB-0DE3C39DB4E7}" srcOrd="1" destOrd="0" presId="urn:microsoft.com/office/officeart/2005/8/layout/hierarchy1"/>
    <dgm:cxn modelId="{C2D52333-7FB6-0C4F-84B6-A454C4587863}" type="presParOf" srcId="{6A99DD1A-00EA-AF41-99B8-294BE564E624}" destId="{F5719E41-F7E0-154A-844E-D5A709E7C5AC}" srcOrd="1" destOrd="0" presId="urn:microsoft.com/office/officeart/2005/8/layout/hierarchy1"/>
    <dgm:cxn modelId="{5DCD5DC6-A41C-8F4F-926D-97D3E1F0C0B2}" type="presParOf" srcId="{F5719E41-F7E0-154A-844E-D5A709E7C5AC}" destId="{01B1BBA8-9D82-EA47-99C6-30CDEB449B61}" srcOrd="0" destOrd="0" presId="urn:microsoft.com/office/officeart/2005/8/layout/hierarchy1"/>
    <dgm:cxn modelId="{2DEE5071-CEF5-D24E-BFAC-FC6114E04CBB}" type="presParOf" srcId="{F5719E41-F7E0-154A-844E-D5A709E7C5AC}" destId="{B848FE1F-53EA-CE42-877F-A240B9B951BC}" srcOrd="1" destOrd="0" presId="urn:microsoft.com/office/officeart/2005/8/layout/hierarchy1"/>
    <dgm:cxn modelId="{2786DA65-A653-C441-810F-B4DE7E58A197}" type="presParOf" srcId="{B848FE1F-53EA-CE42-877F-A240B9B951BC}" destId="{C580A1E6-6399-3342-BAEA-D0A9FCC6B1C1}" srcOrd="0" destOrd="0" presId="urn:microsoft.com/office/officeart/2005/8/layout/hierarchy1"/>
    <dgm:cxn modelId="{FC307054-6BD9-BE48-A0CD-18F0A9673208}" type="presParOf" srcId="{C580A1E6-6399-3342-BAEA-D0A9FCC6B1C1}" destId="{F38DAA47-1760-3149-BFDC-A29AE61D2B10}" srcOrd="0" destOrd="0" presId="urn:microsoft.com/office/officeart/2005/8/layout/hierarchy1"/>
    <dgm:cxn modelId="{433F049F-0880-3E46-AC18-D0C99816D517}" type="presParOf" srcId="{C580A1E6-6399-3342-BAEA-D0A9FCC6B1C1}" destId="{BBFE6902-F490-E64B-93DC-2B7E7086FC2C}" srcOrd="1" destOrd="0" presId="urn:microsoft.com/office/officeart/2005/8/layout/hierarchy1"/>
    <dgm:cxn modelId="{32F1956C-CCE3-8D44-9D0E-84C7780C5CCD}" type="presParOf" srcId="{B848FE1F-53EA-CE42-877F-A240B9B951BC}" destId="{B34C8EFB-3B3A-F642-8E2B-C42904110641}" srcOrd="1" destOrd="0" presId="urn:microsoft.com/office/officeart/2005/8/layout/hierarchy1"/>
    <dgm:cxn modelId="{C5C10EF5-4D65-654D-A5C6-F6AAED4969E3}" type="presParOf" srcId="{F5719E41-F7E0-154A-844E-D5A709E7C5AC}" destId="{D5032E8F-E012-0C45-9EBF-C89E4AEF8837}" srcOrd="2" destOrd="0" presId="urn:microsoft.com/office/officeart/2005/8/layout/hierarchy1"/>
    <dgm:cxn modelId="{6F203D1D-7267-674D-9A4E-702A5B038FEF}" type="presParOf" srcId="{F5719E41-F7E0-154A-844E-D5A709E7C5AC}" destId="{8085311E-A8A0-BD4B-B220-5C9FA7230B59}" srcOrd="3" destOrd="0" presId="urn:microsoft.com/office/officeart/2005/8/layout/hierarchy1"/>
    <dgm:cxn modelId="{5AD6AFBF-F231-D24D-A5AA-8DC17D1DCAD5}" type="presParOf" srcId="{8085311E-A8A0-BD4B-B220-5C9FA7230B59}" destId="{4082F329-BC39-F943-9AB2-F42736DB6D9C}" srcOrd="0" destOrd="0" presId="urn:microsoft.com/office/officeart/2005/8/layout/hierarchy1"/>
    <dgm:cxn modelId="{4237DE6B-921D-AF46-9872-79BBD971F7EB}" type="presParOf" srcId="{4082F329-BC39-F943-9AB2-F42736DB6D9C}" destId="{6B56D280-19B9-F94A-8107-8B9BC1A5F0DA}" srcOrd="0" destOrd="0" presId="urn:microsoft.com/office/officeart/2005/8/layout/hierarchy1"/>
    <dgm:cxn modelId="{8EB170C6-34FB-F84C-92C4-0D7D9498AA43}" type="presParOf" srcId="{4082F329-BC39-F943-9AB2-F42736DB6D9C}" destId="{149A65D4-A28D-C046-9D1F-8F080EE94E05}" srcOrd="1" destOrd="0" presId="urn:microsoft.com/office/officeart/2005/8/layout/hierarchy1"/>
    <dgm:cxn modelId="{F573C104-F060-B544-BF00-4471AA4246A8}" type="presParOf" srcId="{8085311E-A8A0-BD4B-B220-5C9FA7230B59}" destId="{16335048-BDA4-DF43-ADC0-E20095184C8B}" srcOrd="1" destOrd="0" presId="urn:microsoft.com/office/officeart/2005/8/layout/hierarchy1"/>
    <dgm:cxn modelId="{FA744789-27EF-A248-BA42-E509E138D64B}" type="presParOf" srcId="{F5719E41-F7E0-154A-844E-D5A709E7C5AC}" destId="{C7FB4F14-1663-4D4E-8D34-761EB1296A26}" srcOrd="4" destOrd="0" presId="urn:microsoft.com/office/officeart/2005/8/layout/hierarchy1"/>
    <dgm:cxn modelId="{8FD6109D-2E2E-2A42-B8EE-7AF404EF8B8A}" type="presParOf" srcId="{F5719E41-F7E0-154A-844E-D5A709E7C5AC}" destId="{73F2AF3A-0BA3-7E48-A371-27A4FB2AB741}" srcOrd="5" destOrd="0" presId="urn:microsoft.com/office/officeart/2005/8/layout/hierarchy1"/>
    <dgm:cxn modelId="{55C66993-4C2F-3F46-887C-8AA89E85B8D1}" type="presParOf" srcId="{73F2AF3A-0BA3-7E48-A371-27A4FB2AB741}" destId="{3A5E5EC5-E873-AF4F-98E4-2014FFAD535C}" srcOrd="0" destOrd="0" presId="urn:microsoft.com/office/officeart/2005/8/layout/hierarchy1"/>
    <dgm:cxn modelId="{8775C6CB-5F17-8A4E-9C2F-18198CA3550D}" type="presParOf" srcId="{3A5E5EC5-E873-AF4F-98E4-2014FFAD535C}" destId="{D59A25B8-E76E-254D-A747-94DAA6038FDA}" srcOrd="0" destOrd="0" presId="urn:microsoft.com/office/officeart/2005/8/layout/hierarchy1"/>
    <dgm:cxn modelId="{FE148D76-04F1-3B42-B3EE-446DED756B63}" type="presParOf" srcId="{3A5E5EC5-E873-AF4F-98E4-2014FFAD535C}" destId="{9E163384-F8D5-F443-B592-427A4C99EC32}" srcOrd="1" destOrd="0" presId="urn:microsoft.com/office/officeart/2005/8/layout/hierarchy1"/>
    <dgm:cxn modelId="{1C40FB8D-6374-2D4F-A9CE-086BCC5CA774}" type="presParOf" srcId="{73F2AF3A-0BA3-7E48-A371-27A4FB2AB741}" destId="{FFE4137C-F884-B547-9032-C27D865B476E}" srcOrd="1" destOrd="0" presId="urn:microsoft.com/office/officeart/2005/8/layout/hierarchy1"/>
    <dgm:cxn modelId="{6210D2C9-78A6-F344-869A-EC9D21DFF6F0}" type="presParOf" srcId="{FFE4137C-F884-B547-9032-C27D865B476E}" destId="{9A6BA413-3B1F-0548-95EF-87BEF42677D1}" srcOrd="0" destOrd="0" presId="urn:microsoft.com/office/officeart/2005/8/layout/hierarchy1"/>
    <dgm:cxn modelId="{A14C79DE-AE9A-DD4E-8479-BC0E75FEF761}" type="presParOf" srcId="{FFE4137C-F884-B547-9032-C27D865B476E}" destId="{006FB2D3-53C6-8843-A340-B5B38036A9A2}" srcOrd="1" destOrd="0" presId="urn:microsoft.com/office/officeart/2005/8/layout/hierarchy1"/>
    <dgm:cxn modelId="{020B30F0-4456-0E47-9F4F-7260806CFD8D}" type="presParOf" srcId="{006FB2D3-53C6-8843-A340-B5B38036A9A2}" destId="{8AD4BFFA-AEB0-2D49-844E-BFD25AA7E826}" srcOrd="0" destOrd="0" presId="urn:microsoft.com/office/officeart/2005/8/layout/hierarchy1"/>
    <dgm:cxn modelId="{D4281FA9-2E42-504D-9166-A0EAF57E7950}" type="presParOf" srcId="{8AD4BFFA-AEB0-2D49-844E-BFD25AA7E826}" destId="{4A7E0720-D73C-D84A-973E-B66FEB894D0A}" srcOrd="0" destOrd="0" presId="urn:microsoft.com/office/officeart/2005/8/layout/hierarchy1"/>
    <dgm:cxn modelId="{782F06E9-5F7B-474F-BBB2-18576CA67FA1}" type="presParOf" srcId="{8AD4BFFA-AEB0-2D49-844E-BFD25AA7E826}" destId="{542BE698-818B-0C4A-BA8D-4B4A419A42C2}" srcOrd="1" destOrd="0" presId="urn:microsoft.com/office/officeart/2005/8/layout/hierarchy1"/>
    <dgm:cxn modelId="{7A3B62F7-F235-B94A-B74D-18FC13D78F1A}" type="presParOf" srcId="{006FB2D3-53C6-8843-A340-B5B38036A9A2}" destId="{976A91E3-D7CB-E149-89D4-0C2152051CC2}" srcOrd="1" destOrd="0" presId="urn:microsoft.com/office/officeart/2005/8/layout/hierarchy1"/>
    <dgm:cxn modelId="{0638F28F-7603-734F-96C5-C0358890F7B0}" type="presParOf" srcId="{FFE4137C-F884-B547-9032-C27D865B476E}" destId="{B59CA3F2-2F88-194E-8EDB-B66AC35129E2}" srcOrd="2" destOrd="0" presId="urn:microsoft.com/office/officeart/2005/8/layout/hierarchy1"/>
    <dgm:cxn modelId="{A4296522-5DC7-9D4B-8440-640215F0EC88}" type="presParOf" srcId="{FFE4137C-F884-B547-9032-C27D865B476E}" destId="{217D6AD7-C5AF-9041-BB05-6D7F6C58CB80}" srcOrd="3" destOrd="0" presId="urn:microsoft.com/office/officeart/2005/8/layout/hierarchy1"/>
    <dgm:cxn modelId="{EE74ACD3-EB79-564B-92F1-102B00213453}" type="presParOf" srcId="{217D6AD7-C5AF-9041-BB05-6D7F6C58CB80}" destId="{6BFB3DBC-A1AF-BA45-82CE-A44262F38F56}" srcOrd="0" destOrd="0" presId="urn:microsoft.com/office/officeart/2005/8/layout/hierarchy1"/>
    <dgm:cxn modelId="{E9049E94-65B9-D241-83A7-EBA62438166C}" type="presParOf" srcId="{6BFB3DBC-A1AF-BA45-82CE-A44262F38F56}" destId="{A9E4A7E7-D848-DE48-B632-0E4276F71E3F}" srcOrd="0" destOrd="0" presId="urn:microsoft.com/office/officeart/2005/8/layout/hierarchy1"/>
    <dgm:cxn modelId="{57A53EC2-1CDB-F645-A5A0-C2759E9BFC3D}" type="presParOf" srcId="{6BFB3DBC-A1AF-BA45-82CE-A44262F38F56}" destId="{E8CDDF82-1521-3E4B-B585-5F70ECE2464C}" srcOrd="1" destOrd="0" presId="urn:microsoft.com/office/officeart/2005/8/layout/hierarchy1"/>
    <dgm:cxn modelId="{4FFB5BD7-B564-1D4D-B424-0B5F1D686522}" type="presParOf" srcId="{217D6AD7-C5AF-9041-BB05-6D7F6C58CB80}" destId="{298808B7-D911-0F44-BEC7-CB6DC6E4034B}" srcOrd="1" destOrd="0" presId="urn:microsoft.com/office/officeart/2005/8/layout/hierarchy1"/>
    <dgm:cxn modelId="{B417BE4E-A95C-7848-82E7-A14BD7CAB5D6}" type="presParOf" srcId="{FFE4137C-F884-B547-9032-C27D865B476E}" destId="{525369D0-A694-CB48-AF3C-99C6DD23BAE6}" srcOrd="4" destOrd="0" presId="urn:microsoft.com/office/officeart/2005/8/layout/hierarchy1"/>
    <dgm:cxn modelId="{925075CE-EE09-EE45-AB8E-454134EC2CDB}" type="presParOf" srcId="{FFE4137C-F884-B547-9032-C27D865B476E}" destId="{28BF9768-43BB-D043-9C5F-C81635F13472}" srcOrd="5" destOrd="0" presId="urn:microsoft.com/office/officeart/2005/8/layout/hierarchy1"/>
    <dgm:cxn modelId="{00BB8BCE-DF18-7A4D-97C0-2BC1CC2237F6}" type="presParOf" srcId="{28BF9768-43BB-D043-9C5F-C81635F13472}" destId="{78282457-B8AE-B844-B3D3-D0B7B275D77F}" srcOrd="0" destOrd="0" presId="urn:microsoft.com/office/officeart/2005/8/layout/hierarchy1"/>
    <dgm:cxn modelId="{BC57DBFC-88D6-274C-BAA7-1F29CA14A9C7}" type="presParOf" srcId="{78282457-B8AE-B844-B3D3-D0B7B275D77F}" destId="{7175A751-114F-A74E-A9EA-A1AF139E3A3C}" srcOrd="0" destOrd="0" presId="urn:microsoft.com/office/officeart/2005/8/layout/hierarchy1"/>
    <dgm:cxn modelId="{88B31BCC-CB89-914A-BD1F-D28C1D4A6DAB}" type="presParOf" srcId="{78282457-B8AE-B844-B3D3-D0B7B275D77F}" destId="{8AE25720-A5A7-4F40-996B-0363F222C0C8}" srcOrd="1" destOrd="0" presId="urn:microsoft.com/office/officeart/2005/8/layout/hierarchy1"/>
    <dgm:cxn modelId="{5A4369A5-1B19-0D4D-8E16-7DD878A8B4F8}" type="presParOf" srcId="{28BF9768-43BB-D043-9C5F-C81635F13472}" destId="{BF4479A5-6856-2C4B-A7AA-2433E6715A62}" srcOrd="1" destOrd="0" presId="urn:microsoft.com/office/officeart/2005/8/layout/hierarchy1"/>
    <dgm:cxn modelId="{2B3B0E91-C666-224F-B7D9-9C948AAFFD73}" type="presParOf" srcId="{9790FE31-DD60-FC45-B0B0-67FDC7B2A636}" destId="{320E0CC0-5143-A94D-B9A5-8BC78178D0B9}" srcOrd="2" destOrd="0" presId="urn:microsoft.com/office/officeart/2005/8/layout/hierarchy1"/>
    <dgm:cxn modelId="{12B52685-77C5-FC43-A047-8AB0D99CFF27}" type="presParOf" srcId="{9790FE31-DD60-FC45-B0B0-67FDC7B2A636}" destId="{56EC67D1-E4CF-8343-8A00-7932BD4D9EB2}" srcOrd="3" destOrd="0" presId="urn:microsoft.com/office/officeart/2005/8/layout/hierarchy1"/>
    <dgm:cxn modelId="{E00A10ED-86E8-C24C-8726-B1997F1F9E62}" type="presParOf" srcId="{56EC67D1-E4CF-8343-8A00-7932BD4D9EB2}" destId="{570FA0A4-3A39-AD40-9C83-72D37AD17AF8}" srcOrd="0" destOrd="0" presId="urn:microsoft.com/office/officeart/2005/8/layout/hierarchy1"/>
    <dgm:cxn modelId="{48D53180-D8F1-AD4F-806B-5560E11BD8F3}" type="presParOf" srcId="{570FA0A4-3A39-AD40-9C83-72D37AD17AF8}" destId="{98D4E1CF-8D82-0D49-89B4-CB00B5E131AF}" srcOrd="0" destOrd="0" presId="urn:microsoft.com/office/officeart/2005/8/layout/hierarchy1"/>
    <dgm:cxn modelId="{5CAC6BB5-427D-3142-95CB-8CA4F170D2D8}" type="presParOf" srcId="{570FA0A4-3A39-AD40-9C83-72D37AD17AF8}" destId="{A297BD0C-31D7-514B-A702-DDCE3505BEB6}" srcOrd="1" destOrd="0" presId="urn:microsoft.com/office/officeart/2005/8/layout/hierarchy1"/>
    <dgm:cxn modelId="{D85F4908-BA80-394F-A77E-C0D96B079112}" type="presParOf" srcId="{56EC67D1-E4CF-8343-8A00-7932BD4D9EB2}" destId="{FD5F0947-D37C-9F4A-891D-E8410CA58F66}" srcOrd="1" destOrd="0" presId="urn:microsoft.com/office/officeart/2005/8/layout/hierarchy1"/>
    <dgm:cxn modelId="{AE47D529-135F-3D45-B255-379C8B979048}" type="presParOf" srcId="{9790FE31-DD60-FC45-B0B0-67FDC7B2A636}" destId="{A62E2488-6389-0746-B6E8-52F0E6EF3257}" srcOrd="4" destOrd="0" presId="urn:microsoft.com/office/officeart/2005/8/layout/hierarchy1"/>
    <dgm:cxn modelId="{AF79F852-BE7F-604B-A4E4-967D05A81245}" type="presParOf" srcId="{9790FE31-DD60-FC45-B0B0-67FDC7B2A636}" destId="{44AB157F-0ED0-8941-A5A2-00CF496F45F9}" srcOrd="5" destOrd="0" presId="urn:microsoft.com/office/officeart/2005/8/layout/hierarchy1"/>
    <dgm:cxn modelId="{C3F674C0-450A-5D4F-A742-F303AAAD3FDB}" type="presParOf" srcId="{44AB157F-0ED0-8941-A5A2-00CF496F45F9}" destId="{1965E483-CDA4-F346-AAB0-045FFF7494A6}" srcOrd="0" destOrd="0" presId="urn:microsoft.com/office/officeart/2005/8/layout/hierarchy1"/>
    <dgm:cxn modelId="{FAC017FF-803F-6440-9EA7-6E46065261D0}" type="presParOf" srcId="{1965E483-CDA4-F346-AAB0-045FFF7494A6}" destId="{22A07C28-8F85-924D-A212-8BEEE9B81426}" srcOrd="0" destOrd="0" presId="urn:microsoft.com/office/officeart/2005/8/layout/hierarchy1"/>
    <dgm:cxn modelId="{A9FB15C4-EB77-D543-9157-D4AF8862F77F}" type="presParOf" srcId="{1965E483-CDA4-F346-AAB0-045FFF7494A6}" destId="{E102EE0E-8E6B-E246-8A0C-6255657F7F3E}" srcOrd="1" destOrd="0" presId="urn:microsoft.com/office/officeart/2005/8/layout/hierarchy1"/>
    <dgm:cxn modelId="{BC7463EB-B4D0-6C45-94B3-EEE00E948BA5}" type="presParOf" srcId="{44AB157F-0ED0-8941-A5A2-00CF496F45F9}" destId="{B8DC9BD1-DB1B-9D49-B9DF-AEEB21FAD33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3BB943-91AE-DB4C-8FA1-77C3DFAC0740}">
      <dsp:nvSpPr>
        <dsp:cNvPr id="0" name=""/>
        <dsp:cNvSpPr/>
      </dsp:nvSpPr>
      <dsp:spPr>
        <a:xfrm rot="5400000">
          <a:off x="6523152" y="-2762160"/>
          <a:ext cx="783977" cy="65083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Font typeface="Courier New" panose="02070309020205020404" pitchFamily="49" charset="0"/>
            <a:buChar char="o"/>
          </a:pPr>
          <a:r>
            <a:rPr lang="zh-CN" altLang="en-US" sz="900" b="1" kern="1200" dirty="0">
              <a:ea typeface="Microsoft YaHei" panose="020B0503020204020204" pitchFamily="34" charset="-122"/>
            </a:rPr>
            <a:t>服务于</a:t>
          </a:r>
          <a:r>
            <a:rPr lang="en-US" altLang="zh-CN" sz="900" b="1" kern="1200" dirty="0">
              <a:ea typeface="Microsoft YaHei" panose="020B0503020204020204" pitchFamily="34" charset="-122"/>
            </a:rPr>
            <a:t>IT</a:t>
          </a:r>
          <a:r>
            <a:rPr lang="zh-CN" altLang="en-US" sz="900" b="1" kern="1200" dirty="0">
              <a:ea typeface="Microsoft YaHei" panose="020B0503020204020204" pitchFamily="34" charset="-122"/>
            </a:rPr>
            <a:t>开发人员；</a:t>
          </a:r>
          <a:endParaRPr lang="zh-CN" altLang="en-US" sz="900" b="1" kern="1200" dirty="0"/>
        </a:p>
        <a:p>
          <a:pPr marL="57150" lvl="1" indent="-57150" algn="l" defTabSz="400050">
            <a:lnSpc>
              <a:spcPct val="90000"/>
            </a:lnSpc>
            <a:spcBef>
              <a:spcPct val="0"/>
            </a:spcBef>
            <a:spcAft>
              <a:spcPct val="15000"/>
            </a:spcAft>
            <a:buFont typeface="Courier New" panose="02070309020205020404" pitchFamily="49" charset="0"/>
            <a:buChar char="o"/>
          </a:pPr>
          <a:r>
            <a:rPr lang="zh-CN" altLang="en-US" sz="900" kern="1200" dirty="0">
              <a:ea typeface="Microsoft YaHei" panose="020B0503020204020204" pitchFamily="34" charset="-122"/>
            </a:rPr>
            <a:t>将企业数据管理的标准系统化，通过在平台中建立表，建立同步流程，实现数据的采集，转换，加载。</a:t>
          </a:r>
          <a:endParaRPr lang="zh-CN" altLang="en-US" sz="900" kern="1200" dirty="0"/>
        </a:p>
        <a:p>
          <a:pPr marL="57150" lvl="1" indent="-57150" algn="l" defTabSz="400050">
            <a:lnSpc>
              <a:spcPct val="90000"/>
            </a:lnSpc>
            <a:spcBef>
              <a:spcPct val="0"/>
            </a:spcBef>
            <a:spcAft>
              <a:spcPct val="15000"/>
            </a:spcAft>
            <a:buFont typeface="Courier New" panose="02070309020205020404" pitchFamily="49" charset="0"/>
            <a:buChar char="o"/>
          </a:pPr>
          <a:r>
            <a:rPr lang="zh-CN" altLang="en-US" sz="900" kern="1200" dirty="0"/>
            <a:t>解决了业务数据，主数据，分析数据的存储，同时制造了业务元数据，技术元数据</a:t>
          </a:r>
        </a:p>
      </dsp:txBody>
      <dsp:txXfrm rot="-5400000">
        <a:off x="3660957" y="138306"/>
        <a:ext cx="6470097" cy="707435"/>
      </dsp:txXfrm>
    </dsp:sp>
    <dsp:sp modelId="{38F0259E-C9A1-DB41-AA93-7033950E97CB}">
      <dsp:nvSpPr>
        <dsp:cNvPr id="0" name=""/>
        <dsp:cNvSpPr/>
      </dsp:nvSpPr>
      <dsp:spPr>
        <a:xfrm>
          <a:off x="0" y="2037"/>
          <a:ext cx="3660957" cy="9799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数据工厂</a:t>
          </a:r>
        </a:p>
      </dsp:txBody>
      <dsp:txXfrm>
        <a:off x="47838" y="49875"/>
        <a:ext cx="3565281" cy="884296"/>
      </dsp:txXfrm>
    </dsp:sp>
    <dsp:sp modelId="{CCA4F5D4-E8CE-EC48-B71B-265CA5465D41}">
      <dsp:nvSpPr>
        <dsp:cNvPr id="0" name=""/>
        <dsp:cNvSpPr/>
      </dsp:nvSpPr>
      <dsp:spPr>
        <a:xfrm rot="5400000">
          <a:off x="6523152" y="-1733189"/>
          <a:ext cx="783977" cy="65083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zh-CN" altLang="en-US" sz="900" b="1" kern="1200" dirty="0">
              <a:ea typeface="Microsoft YaHei" panose="020B0503020204020204" pitchFamily="34" charset="-122"/>
            </a:rPr>
            <a:t>服务于业务人员；</a:t>
          </a:r>
          <a:endParaRPr lang="zh-CN" altLang="en-US" sz="900" b="1" kern="1200" dirty="0"/>
        </a:p>
        <a:p>
          <a:pPr marL="57150" lvl="1" indent="-57150" algn="l" defTabSz="400050">
            <a:lnSpc>
              <a:spcPct val="90000"/>
            </a:lnSpc>
            <a:spcBef>
              <a:spcPct val="0"/>
            </a:spcBef>
            <a:spcAft>
              <a:spcPct val="15000"/>
            </a:spcAft>
            <a:buChar char="•"/>
          </a:pPr>
          <a:r>
            <a:rPr lang="zh-CN" altLang="en-US" sz="900" kern="1200" dirty="0">
              <a:ea typeface="Microsoft YaHei" panose="020B0503020204020204" pitchFamily="34" charset="-122"/>
            </a:rPr>
            <a:t>统一进行数据的查阅，控制，维护等；</a:t>
          </a:r>
          <a:endParaRPr lang="zh-CN" altLang="en-US" sz="900" kern="1200" dirty="0"/>
        </a:p>
        <a:p>
          <a:pPr marL="57150" lvl="1" indent="-57150" algn="l" defTabSz="400050">
            <a:lnSpc>
              <a:spcPct val="90000"/>
            </a:lnSpc>
            <a:spcBef>
              <a:spcPct val="0"/>
            </a:spcBef>
            <a:spcAft>
              <a:spcPct val="15000"/>
            </a:spcAft>
            <a:buChar char="•"/>
          </a:pPr>
          <a:r>
            <a:rPr lang="zh-CN" altLang="en-US" sz="900" kern="1200" dirty="0"/>
            <a:t>解决业务数据，主数据，分析数据的查阅和控制等</a:t>
          </a:r>
        </a:p>
      </dsp:txBody>
      <dsp:txXfrm rot="-5400000">
        <a:off x="3660957" y="1167277"/>
        <a:ext cx="6470097" cy="707435"/>
      </dsp:txXfrm>
    </dsp:sp>
    <dsp:sp modelId="{EA0E8B1C-378B-2143-9946-F4B5735416E6}">
      <dsp:nvSpPr>
        <dsp:cNvPr id="0" name=""/>
        <dsp:cNvSpPr/>
      </dsp:nvSpPr>
      <dsp:spPr>
        <a:xfrm>
          <a:off x="0" y="1031008"/>
          <a:ext cx="3660957" cy="9799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数据管理</a:t>
          </a:r>
        </a:p>
      </dsp:txBody>
      <dsp:txXfrm>
        <a:off x="47838" y="1078846"/>
        <a:ext cx="3565281" cy="884296"/>
      </dsp:txXfrm>
    </dsp:sp>
    <dsp:sp modelId="{DFBEBD72-D9AA-7944-81B1-A9F619A5F258}">
      <dsp:nvSpPr>
        <dsp:cNvPr id="0" name=""/>
        <dsp:cNvSpPr/>
      </dsp:nvSpPr>
      <dsp:spPr>
        <a:xfrm rot="5400000">
          <a:off x="6523152" y="-704219"/>
          <a:ext cx="783977" cy="65083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zh-CN" altLang="en-US" sz="900" b="1" kern="1200" dirty="0"/>
            <a:t>服务于数据治理团队或者专门的数据治理部门；</a:t>
          </a:r>
        </a:p>
        <a:p>
          <a:pPr marL="57150" lvl="1" indent="-57150" algn="l" defTabSz="400050">
            <a:lnSpc>
              <a:spcPct val="90000"/>
            </a:lnSpc>
            <a:spcBef>
              <a:spcPct val="0"/>
            </a:spcBef>
            <a:spcAft>
              <a:spcPct val="15000"/>
            </a:spcAft>
            <a:buChar char="•"/>
          </a:pPr>
          <a:r>
            <a:rPr lang="zh-CN" altLang="en-US" sz="900" kern="1200" dirty="0"/>
            <a:t>是一个关注于管理信息的质量，一致性，可用性，安全性和可得性的过程。</a:t>
          </a:r>
        </a:p>
        <a:p>
          <a:pPr marL="57150" lvl="1" indent="-57150" algn="l" defTabSz="400050">
            <a:lnSpc>
              <a:spcPct val="90000"/>
            </a:lnSpc>
            <a:spcBef>
              <a:spcPct val="0"/>
            </a:spcBef>
            <a:spcAft>
              <a:spcPct val="15000"/>
            </a:spcAft>
            <a:buChar char="•"/>
          </a:pPr>
          <a:r>
            <a:rPr lang="zh-CN" altLang="en-US" sz="900" kern="1200" dirty="0"/>
            <a:t>是对数据资产管理行使权力和控制的活动集合（计划，监控和提升）</a:t>
          </a:r>
        </a:p>
        <a:p>
          <a:pPr marL="57150" lvl="1" indent="-57150" algn="l" defTabSz="400050">
            <a:lnSpc>
              <a:spcPct val="90000"/>
            </a:lnSpc>
            <a:spcBef>
              <a:spcPct val="0"/>
            </a:spcBef>
            <a:spcAft>
              <a:spcPct val="15000"/>
            </a:spcAft>
            <a:buChar char="•"/>
          </a:pPr>
          <a:r>
            <a:rPr lang="zh-CN" altLang="en-US" sz="900" kern="1200" dirty="0"/>
            <a:t>解决对业务数据，主数据，分析数据的质量管控，安全管控</a:t>
          </a:r>
        </a:p>
      </dsp:txBody>
      <dsp:txXfrm rot="-5400000">
        <a:off x="3660957" y="2196247"/>
        <a:ext cx="6470097" cy="707435"/>
      </dsp:txXfrm>
    </dsp:sp>
    <dsp:sp modelId="{436AB250-139D-1A43-B4A4-E4012FA80A76}">
      <dsp:nvSpPr>
        <dsp:cNvPr id="0" name=""/>
        <dsp:cNvSpPr/>
      </dsp:nvSpPr>
      <dsp:spPr>
        <a:xfrm>
          <a:off x="0" y="2059978"/>
          <a:ext cx="3660957" cy="9799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数据治理</a:t>
          </a:r>
        </a:p>
      </dsp:txBody>
      <dsp:txXfrm>
        <a:off x="47838" y="2107816"/>
        <a:ext cx="3565281" cy="884296"/>
      </dsp:txXfrm>
    </dsp:sp>
    <dsp:sp modelId="{4B63657C-07E8-DC4D-BDC8-8EC17C510FC8}">
      <dsp:nvSpPr>
        <dsp:cNvPr id="0" name=""/>
        <dsp:cNvSpPr/>
      </dsp:nvSpPr>
      <dsp:spPr>
        <a:xfrm rot="5400000">
          <a:off x="6523152" y="324751"/>
          <a:ext cx="783977" cy="650836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zh-CN" altLang="en-US" sz="900" b="1" kern="1200" dirty="0"/>
            <a:t>服务于数据治理团队或者专门的数据治理部门</a:t>
          </a:r>
        </a:p>
        <a:p>
          <a:pPr marL="57150" lvl="1" indent="-57150" algn="l" defTabSz="400050">
            <a:lnSpc>
              <a:spcPct val="90000"/>
            </a:lnSpc>
            <a:spcBef>
              <a:spcPct val="0"/>
            </a:spcBef>
            <a:spcAft>
              <a:spcPct val="15000"/>
            </a:spcAft>
            <a:buChar char="•"/>
          </a:pPr>
          <a:r>
            <a:rPr lang="zh-CN" altLang="en-US" sz="900" kern="1200" dirty="0"/>
            <a:t>用于为下游提供数据服务和可视化</a:t>
          </a:r>
        </a:p>
      </dsp:txBody>
      <dsp:txXfrm rot="-5400000">
        <a:off x="3660957" y="3225218"/>
        <a:ext cx="6470097" cy="707435"/>
      </dsp:txXfrm>
    </dsp:sp>
    <dsp:sp modelId="{9BBE41A5-654C-7D43-81D5-D5C41D428054}">
      <dsp:nvSpPr>
        <dsp:cNvPr id="0" name=""/>
        <dsp:cNvSpPr/>
      </dsp:nvSpPr>
      <dsp:spPr>
        <a:xfrm>
          <a:off x="0" y="3088949"/>
          <a:ext cx="3660957" cy="97997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zh-CN" altLang="en-US" sz="4400" kern="1200" dirty="0"/>
            <a:t>数据消费</a:t>
          </a:r>
        </a:p>
      </dsp:txBody>
      <dsp:txXfrm>
        <a:off x="47838" y="3136787"/>
        <a:ext cx="3565281" cy="8842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3E61CE-535B-F14C-9DAB-D7CB5C484BD5}">
      <dsp:nvSpPr>
        <dsp:cNvPr id="0" name=""/>
        <dsp:cNvSpPr/>
      </dsp:nvSpPr>
      <dsp:spPr>
        <a:xfrm rot="5400000">
          <a:off x="6505983" y="-2763499"/>
          <a:ext cx="761338" cy="648155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Font typeface="Courier New" panose="02070309020205020404" pitchFamily="49" charset="0"/>
            <a:buChar char="o"/>
          </a:pPr>
          <a:r>
            <a:rPr lang="zh-CN" altLang="en-US" sz="1400" kern="1200" dirty="0">
              <a:ea typeface="Microsoft YaHei" panose="020B0503020204020204" pitchFamily="34" charset="-122"/>
            </a:rPr>
            <a:t>创建和维护企业中具有高业务价值，可在各个业务部门和职能领域之间被重复使用的数据。</a:t>
          </a:r>
          <a:endParaRPr lang="zh-CN" altLang="en-US" sz="1400" kern="1200" dirty="0"/>
        </a:p>
      </dsp:txBody>
      <dsp:txXfrm rot="-5400000">
        <a:off x="3645875" y="133774"/>
        <a:ext cx="6444390" cy="687008"/>
      </dsp:txXfrm>
    </dsp:sp>
    <dsp:sp modelId="{A0833D59-3DBF-5645-8562-BAE888DE7F9A}">
      <dsp:nvSpPr>
        <dsp:cNvPr id="0" name=""/>
        <dsp:cNvSpPr/>
      </dsp:nvSpPr>
      <dsp:spPr>
        <a:xfrm>
          <a:off x="0" y="0"/>
          <a:ext cx="3645875" cy="9516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Font typeface="Courier New" panose="02070309020205020404" pitchFamily="49" charset="0"/>
            <a:buNone/>
          </a:pPr>
          <a:r>
            <a:rPr lang="en-US" altLang="zh-CN" sz="3500" kern="1200" dirty="0" err="1">
              <a:ea typeface="Microsoft YaHei" panose="020B0503020204020204" pitchFamily="34" charset="-122"/>
            </a:rPr>
            <a:t>主数据管理</a:t>
          </a:r>
          <a:endParaRPr lang="zh-CN" altLang="en-US" sz="3500" kern="1200" dirty="0"/>
        </a:p>
      </dsp:txBody>
      <dsp:txXfrm>
        <a:off x="46457" y="46457"/>
        <a:ext cx="3552961" cy="858759"/>
      </dsp:txXfrm>
    </dsp:sp>
    <dsp:sp modelId="{87471AC3-E701-9C4D-87D4-FE425EC0E24A}">
      <dsp:nvSpPr>
        <dsp:cNvPr id="0" name=""/>
        <dsp:cNvSpPr/>
      </dsp:nvSpPr>
      <dsp:spPr>
        <a:xfrm rot="5400000">
          <a:off x="6505983" y="-1764241"/>
          <a:ext cx="761338" cy="648155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zh-CN" altLang="zh-CN" sz="1400" kern="1200" dirty="0">
              <a:ea typeface="Microsoft YaHei" panose="020B0503020204020204" pitchFamily="34" charset="-122"/>
            </a:rPr>
            <a:t>管理企业业务活动中数据的产生和维护过程，为跨系统的业务流转和协同提供基础。</a:t>
          </a:r>
          <a:endParaRPr lang="zh-CN" altLang="zh-CN" sz="1400" kern="1200" dirty="0">
            <a:ea typeface="Calibri" panose="020F0502020204030204" pitchFamily="34" charset="0"/>
          </a:endParaRPr>
        </a:p>
      </dsp:txBody>
      <dsp:txXfrm rot="-5400000">
        <a:off x="3645875" y="1133032"/>
        <a:ext cx="6444390" cy="687008"/>
      </dsp:txXfrm>
    </dsp:sp>
    <dsp:sp modelId="{F4904287-8A6E-D545-9F40-20BF02588186}">
      <dsp:nvSpPr>
        <dsp:cNvPr id="0" name=""/>
        <dsp:cNvSpPr/>
      </dsp:nvSpPr>
      <dsp:spPr>
        <a:xfrm>
          <a:off x="0" y="1000699"/>
          <a:ext cx="3645875" cy="9516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zh-CN" altLang="zh-CN" sz="3500" kern="1200" dirty="0">
              <a:ea typeface="Microsoft YaHei" panose="020B0503020204020204" pitchFamily="34" charset="-122"/>
            </a:rPr>
            <a:t>业务数据管理</a:t>
          </a:r>
          <a:endParaRPr lang="zh-CN" altLang="zh-CN" sz="3500" kern="1200" dirty="0">
            <a:ea typeface="Calibri" panose="020F0502020204030204" pitchFamily="34" charset="0"/>
          </a:endParaRPr>
        </a:p>
      </dsp:txBody>
      <dsp:txXfrm>
        <a:off x="46457" y="1047156"/>
        <a:ext cx="3552961" cy="858759"/>
      </dsp:txXfrm>
    </dsp:sp>
    <dsp:sp modelId="{3B972D72-9D32-B946-9409-F6060749A52C}">
      <dsp:nvSpPr>
        <dsp:cNvPr id="0" name=""/>
        <dsp:cNvSpPr/>
      </dsp:nvSpPr>
      <dsp:spPr>
        <a:xfrm rot="5400000">
          <a:off x="6505983" y="-764984"/>
          <a:ext cx="761338" cy="6481555"/>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zh-CN" altLang="zh-CN" sz="1400" kern="1200" dirty="0">
              <a:ea typeface="Microsoft YaHei" panose="020B0503020204020204" pitchFamily="34" charset="-122"/>
            </a:rPr>
            <a:t>组织和管理数据，为企业运营的分析和决策提供支持。将不同来源，不同形态的数据资源，转换成为一组不同结构的专题数据，以便汇总，描述，预测和分析</a:t>
          </a:r>
          <a:r>
            <a:rPr lang="en-US" altLang="zh-CN" sz="1400" kern="1200" dirty="0">
              <a:ea typeface="Microsoft YaHei" panose="020B0503020204020204" pitchFamily="34" charset="-122"/>
            </a:rPr>
            <a:t>.</a:t>
          </a:r>
          <a:endParaRPr lang="zh-CN" altLang="en-US" sz="1400" kern="1200" dirty="0"/>
        </a:p>
      </dsp:txBody>
      <dsp:txXfrm rot="-5400000">
        <a:off x="3645875" y="2132289"/>
        <a:ext cx="6444390" cy="687008"/>
      </dsp:txXfrm>
    </dsp:sp>
    <dsp:sp modelId="{CC5094FF-B534-F241-93E5-C4ECB3D91968}">
      <dsp:nvSpPr>
        <dsp:cNvPr id="0" name=""/>
        <dsp:cNvSpPr/>
      </dsp:nvSpPr>
      <dsp:spPr>
        <a:xfrm>
          <a:off x="0" y="1999956"/>
          <a:ext cx="3645875" cy="95167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zh-CN" altLang="en-US" sz="3500" kern="1200" dirty="0">
              <a:ea typeface="Microsoft YaHei" panose="020B0503020204020204" pitchFamily="34" charset="-122"/>
            </a:rPr>
            <a:t>分析数据管理</a:t>
          </a:r>
          <a:endParaRPr lang="zh-CN" altLang="en-US" sz="3500" kern="1200" dirty="0"/>
        </a:p>
      </dsp:txBody>
      <dsp:txXfrm>
        <a:off x="46457" y="2046413"/>
        <a:ext cx="3552961" cy="8587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1DFE4B-32F3-1C44-B80E-6BF32C436A65}">
      <dsp:nvSpPr>
        <dsp:cNvPr id="0" name=""/>
        <dsp:cNvSpPr/>
      </dsp:nvSpPr>
      <dsp:spPr>
        <a:xfrm>
          <a:off x="711" y="0"/>
          <a:ext cx="629154" cy="629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B34382-67C1-1A48-98AC-A7662A6E5CFF}">
      <dsp:nvSpPr>
        <dsp:cNvPr id="0" name=""/>
        <dsp:cNvSpPr/>
      </dsp:nvSpPr>
      <dsp:spPr>
        <a:xfrm>
          <a:off x="63627" y="62915"/>
          <a:ext cx="503323" cy="503323"/>
        </a:xfrm>
        <a:prstGeom prst="chord">
          <a:avLst>
            <a:gd name="adj1" fmla="val 1168272"/>
            <a:gd name="adj2" fmla="val 9631728"/>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8D2E59-14DA-0C4A-A6A5-F626FE4AEF5C}">
      <dsp:nvSpPr>
        <dsp:cNvPr id="0" name=""/>
        <dsp:cNvSpPr/>
      </dsp:nvSpPr>
      <dsp:spPr>
        <a:xfrm>
          <a:off x="760939" y="629154"/>
          <a:ext cx="1861248" cy="2647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800100">
            <a:lnSpc>
              <a:spcPct val="90000"/>
            </a:lnSpc>
            <a:spcBef>
              <a:spcPct val="0"/>
            </a:spcBef>
            <a:spcAft>
              <a:spcPct val="35000"/>
            </a:spcAft>
            <a:buNone/>
          </a:pPr>
          <a:r>
            <a:rPr lang="zh-CN" altLang="en-US" sz="1800" kern="1200" dirty="0"/>
            <a:t>对数据的结构化描述，方便计算机识别，存储，传输。</a:t>
          </a:r>
        </a:p>
        <a:p>
          <a:pPr marL="0" lvl="0" indent="0" algn="l" defTabSz="800100">
            <a:lnSpc>
              <a:spcPct val="90000"/>
            </a:lnSpc>
            <a:spcBef>
              <a:spcPct val="0"/>
            </a:spcBef>
            <a:spcAft>
              <a:spcPct val="35000"/>
            </a:spcAft>
            <a:buNone/>
          </a:pPr>
          <a:r>
            <a:rPr lang="zh-CN" altLang="en-US" sz="1800" kern="1200" dirty="0"/>
            <a:t>例如：实例名称，数据库名称，表名称，字段名称，字段类型</a:t>
          </a:r>
        </a:p>
      </dsp:txBody>
      <dsp:txXfrm>
        <a:off x="760939" y="629154"/>
        <a:ext cx="1861248" cy="2647691"/>
      </dsp:txXfrm>
    </dsp:sp>
    <dsp:sp modelId="{9C6C863D-B44D-1F4B-A856-5C00051591C7}">
      <dsp:nvSpPr>
        <dsp:cNvPr id="0" name=""/>
        <dsp:cNvSpPr/>
      </dsp:nvSpPr>
      <dsp:spPr>
        <a:xfrm>
          <a:off x="760939" y="0"/>
          <a:ext cx="1861248" cy="62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1200150">
            <a:lnSpc>
              <a:spcPct val="90000"/>
            </a:lnSpc>
            <a:spcBef>
              <a:spcPct val="0"/>
            </a:spcBef>
            <a:spcAft>
              <a:spcPct val="35000"/>
            </a:spcAft>
            <a:buNone/>
          </a:pPr>
          <a:r>
            <a:rPr lang="zh-CN" altLang="en-US" sz="2700" kern="1200" dirty="0"/>
            <a:t>技术元数据</a:t>
          </a:r>
        </a:p>
      </dsp:txBody>
      <dsp:txXfrm>
        <a:off x="760939" y="0"/>
        <a:ext cx="1861248" cy="629154"/>
      </dsp:txXfrm>
    </dsp:sp>
    <dsp:sp modelId="{AB589AA7-E9C5-8F47-BC17-EB5A68B52C81}">
      <dsp:nvSpPr>
        <dsp:cNvPr id="0" name=""/>
        <dsp:cNvSpPr/>
      </dsp:nvSpPr>
      <dsp:spPr>
        <a:xfrm>
          <a:off x="2753261" y="0"/>
          <a:ext cx="629154" cy="629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F41B7E-D87E-8A4C-956F-22E68A76941F}">
      <dsp:nvSpPr>
        <dsp:cNvPr id="0" name=""/>
        <dsp:cNvSpPr/>
      </dsp:nvSpPr>
      <dsp:spPr>
        <a:xfrm>
          <a:off x="2816177" y="62915"/>
          <a:ext cx="503323" cy="503323"/>
        </a:xfrm>
        <a:prstGeom prst="chord">
          <a:avLst>
            <a:gd name="adj1" fmla="val 20431728"/>
            <a:gd name="adj2" fmla="val 11968272"/>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DB8063-7350-EC49-8EAE-E0ADD398C338}">
      <dsp:nvSpPr>
        <dsp:cNvPr id="0" name=""/>
        <dsp:cNvSpPr/>
      </dsp:nvSpPr>
      <dsp:spPr>
        <a:xfrm>
          <a:off x="3513489" y="629154"/>
          <a:ext cx="1861248" cy="2647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800100">
            <a:lnSpc>
              <a:spcPct val="90000"/>
            </a:lnSpc>
            <a:spcBef>
              <a:spcPct val="0"/>
            </a:spcBef>
            <a:spcAft>
              <a:spcPct val="35000"/>
            </a:spcAft>
            <a:buNone/>
          </a:pPr>
          <a:r>
            <a:rPr lang="zh-CN" altLang="en-US" sz="1800" kern="1200" dirty="0"/>
            <a:t>描述数据的业务含义，业务规则等。</a:t>
          </a:r>
          <a:endParaRPr lang="en-US" altLang="zh-CN" sz="1800" kern="1200" dirty="0"/>
        </a:p>
        <a:p>
          <a:pPr marL="0" lvl="0" indent="0" algn="l" defTabSz="800100">
            <a:lnSpc>
              <a:spcPct val="90000"/>
            </a:lnSpc>
            <a:spcBef>
              <a:spcPct val="0"/>
            </a:spcBef>
            <a:spcAft>
              <a:spcPct val="35000"/>
            </a:spcAft>
            <a:buNone/>
          </a:pPr>
          <a:r>
            <a:rPr lang="zh-CN" altLang="en-US" sz="1800" kern="1200" dirty="0"/>
            <a:t>例如：业务规则，业务术语，业务定义，业务指标等。</a:t>
          </a:r>
        </a:p>
      </dsp:txBody>
      <dsp:txXfrm>
        <a:off x="3513489" y="629154"/>
        <a:ext cx="1861248" cy="2647691"/>
      </dsp:txXfrm>
    </dsp:sp>
    <dsp:sp modelId="{731B91FD-B280-9044-80E9-41C7EA90AF38}">
      <dsp:nvSpPr>
        <dsp:cNvPr id="0" name=""/>
        <dsp:cNvSpPr/>
      </dsp:nvSpPr>
      <dsp:spPr>
        <a:xfrm>
          <a:off x="3513489" y="0"/>
          <a:ext cx="1861248" cy="62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1200150">
            <a:lnSpc>
              <a:spcPct val="90000"/>
            </a:lnSpc>
            <a:spcBef>
              <a:spcPct val="0"/>
            </a:spcBef>
            <a:spcAft>
              <a:spcPct val="35000"/>
            </a:spcAft>
            <a:buNone/>
          </a:pPr>
          <a:r>
            <a:rPr lang="zh-CN" altLang="en-US" sz="2700" kern="1200" dirty="0"/>
            <a:t>业务元数据</a:t>
          </a:r>
        </a:p>
      </dsp:txBody>
      <dsp:txXfrm>
        <a:off x="3513489" y="0"/>
        <a:ext cx="1861248" cy="629154"/>
      </dsp:txXfrm>
    </dsp:sp>
    <dsp:sp modelId="{A67C26D7-4713-B541-BBB4-570FA2CF081D}">
      <dsp:nvSpPr>
        <dsp:cNvPr id="0" name=""/>
        <dsp:cNvSpPr/>
      </dsp:nvSpPr>
      <dsp:spPr>
        <a:xfrm>
          <a:off x="5505811" y="0"/>
          <a:ext cx="629154" cy="629154"/>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FEDCF3-2664-EF4B-895C-9B8434E1DCE5}">
      <dsp:nvSpPr>
        <dsp:cNvPr id="0" name=""/>
        <dsp:cNvSpPr/>
      </dsp:nvSpPr>
      <dsp:spPr>
        <a:xfrm>
          <a:off x="5568727" y="62915"/>
          <a:ext cx="503323" cy="503323"/>
        </a:xfrm>
        <a:prstGeom prst="chord">
          <a:avLst>
            <a:gd name="adj1" fmla="val 16200000"/>
            <a:gd name="adj2" fmla="val 1620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8995FC-0FF6-5742-A7A5-6FDC2D1446A5}">
      <dsp:nvSpPr>
        <dsp:cNvPr id="0" name=""/>
        <dsp:cNvSpPr/>
      </dsp:nvSpPr>
      <dsp:spPr>
        <a:xfrm>
          <a:off x="6266040" y="629154"/>
          <a:ext cx="1861248" cy="2647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800100">
            <a:lnSpc>
              <a:spcPct val="90000"/>
            </a:lnSpc>
            <a:spcBef>
              <a:spcPct val="0"/>
            </a:spcBef>
            <a:spcAft>
              <a:spcPct val="35000"/>
            </a:spcAft>
            <a:buNone/>
          </a:pPr>
          <a:r>
            <a:rPr lang="zh-CN" altLang="en-US" sz="1800" kern="1200" dirty="0"/>
            <a:t>描述数据的管理属性，包含管理部门，管理责任人</a:t>
          </a:r>
        </a:p>
        <a:p>
          <a:pPr marL="0" lvl="0" indent="0" algn="l" defTabSz="800100">
            <a:lnSpc>
              <a:spcPct val="90000"/>
            </a:lnSpc>
            <a:spcBef>
              <a:spcPct val="0"/>
            </a:spcBef>
            <a:spcAft>
              <a:spcPct val="35000"/>
            </a:spcAft>
            <a:buNone/>
          </a:pPr>
          <a:r>
            <a:rPr lang="zh-CN" altLang="en-US" sz="1800" kern="1200" dirty="0"/>
            <a:t>例如：数据安全，数据质量，数据所有者。</a:t>
          </a:r>
        </a:p>
      </dsp:txBody>
      <dsp:txXfrm>
        <a:off x="6266040" y="629154"/>
        <a:ext cx="1861248" cy="2647691"/>
      </dsp:txXfrm>
    </dsp:sp>
    <dsp:sp modelId="{A3E3D96A-C7D9-744D-83FC-7EEED917685A}">
      <dsp:nvSpPr>
        <dsp:cNvPr id="0" name=""/>
        <dsp:cNvSpPr/>
      </dsp:nvSpPr>
      <dsp:spPr>
        <a:xfrm>
          <a:off x="6266040" y="0"/>
          <a:ext cx="1861248" cy="62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1200150">
            <a:lnSpc>
              <a:spcPct val="90000"/>
            </a:lnSpc>
            <a:spcBef>
              <a:spcPct val="0"/>
            </a:spcBef>
            <a:spcAft>
              <a:spcPct val="35000"/>
            </a:spcAft>
            <a:buNone/>
          </a:pPr>
          <a:r>
            <a:rPr lang="zh-CN" altLang="en-US" sz="2700" kern="1200" dirty="0"/>
            <a:t>管理元数据</a:t>
          </a:r>
        </a:p>
      </dsp:txBody>
      <dsp:txXfrm>
        <a:off x="6266040" y="0"/>
        <a:ext cx="1861248" cy="6291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E2488-6389-0746-B6E8-52F0E6EF3257}">
      <dsp:nvSpPr>
        <dsp:cNvPr id="0" name=""/>
        <dsp:cNvSpPr/>
      </dsp:nvSpPr>
      <dsp:spPr>
        <a:xfrm>
          <a:off x="8789111" y="1893127"/>
          <a:ext cx="1044732" cy="248598"/>
        </a:xfrm>
        <a:custGeom>
          <a:avLst/>
          <a:gdLst/>
          <a:ahLst/>
          <a:cxnLst/>
          <a:rect l="0" t="0" r="0" b="0"/>
          <a:pathLst>
            <a:path>
              <a:moveTo>
                <a:pt x="0" y="0"/>
              </a:moveTo>
              <a:lnTo>
                <a:pt x="0" y="169412"/>
              </a:lnTo>
              <a:lnTo>
                <a:pt x="1044732" y="169412"/>
              </a:lnTo>
              <a:lnTo>
                <a:pt x="1044732"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0E0CC0-5143-A94D-B9A5-8BC78178D0B9}">
      <dsp:nvSpPr>
        <dsp:cNvPr id="0" name=""/>
        <dsp:cNvSpPr/>
      </dsp:nvSpPr>
      <dsp:spPr>
        <a:xfrm>
          <a:off x="8743391" y="1893127"/>
          <a:ext cx="91440" cy="248598"/>
        </a:xfrm>
        <a:custGeom>
          <a:avLst/>
          <a:gdLst/>
          <a:ahLst/>
          <a:cxnLst/>
          <a:rect l="0" t="0" r="0" b="0"/>
          <a:pathLst>
            <a:path>
              <a:moveTo>
                <a:pt x="45720" y="0"/>
              </a:moveTo>
              <a:lnTo>
                <a:pt x="4572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5369D0-A694-CB48-AF3C-99C6DD23BAE6}">
      <dsp:nvSpPr>
        <dsp:cNvPr id="0" name=""/>
        <dsp:cNvSpPr/>
      </dsp:nvSpPr>
      <dsp:spPr>
        <a:xfrm>
          <a:off x="8789111" y="3475897"/>
          <a:ext cx="1044732" cy="248598"/>
        </a:xfrm>
        <a:custGeom>
          <a:avLst/>
          <a:gdLst/>
          <a:ahLst/>
          <a:cxnLst/>
          <a:rect l="0" t="0" r="0" b="0"/>
          <a:pathLst>
            <a:path>
              <a:moveTo>
                <a:pt x="0" y="0"/>
              </a:moveTo>
              <a:lnTo>
                <a:pt x="0" y="169412"/>
              </a:lnTo>
              <a:lnTo>
                <a:pt x="1044732" y="169412"/>
              </a:lnTo>
              <a:lnTo>
                <a:pt x="1044732"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9CA3F2-2F88-194E-8EDB-B66AC35129E2}">
      <dsp:nvSpPr>
        <dsp:cNvPr id="0" name=""/>
        <dsp:cNvSpPr/>
      </dsp:nvSpPr>
      <dsp:spPr>
        <a:xfrm>
          <a:off x="8743391" y="3475897"/>
          <a:ext cx="91440" cy="248598"/>
        </a:xfrm>
        <a:custGeom>
          <a:avLst/>
          <a:gdLst/>
          <a:ahLst/>
          <a:cxnLst/>
          <a:rect l="0" t="0" r="0" b="0"/>
          <a:pathLst>
            <a:path>
              <a:moveTo>
                <a:pt x="45720" y="0"/>
              </a:moveTo>
              <a:lnTo>
                <a:pt x="4572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6BA413-3B1F-0548-95EF-87BEF42677D1}">
      <dsp:nvSpPr>
        <dsp:cNvPr id="0" name=""/>
        <dsp:cNvSpPr/>
      </dsp:nvSpPr>
      <dsp:spPr>
        <a:xfrm>
          <a:off x="7744378" y="3475897"/>
          <a:ext cx="1044732" cy="248598"/>
        </a:xfrm>
        <a:custGeom>
          <a:avLst/>
          <a:gdLst/>
          <a:ahLst/>
          <a:cxnLst/>
          <a:rect l="0" t="0" r="0" b="0"/>
          <a:pathLst>
            <a:path>
              <a:moveTo>
                <a:pt x="1044732" y="0"/>
              </a:moveTo>
              <a:lnTo>
                <a:pt x="1044732" y="169412"/>
              </a:lnTo>
              <a:lnTo>
                <a:pt x="0" y="169412"/>
              </a:lnTo>
              <a:lnTo>
                <a:pt x="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FB4F14-1663-4D4E-8D34-761EB1296A26}">
      <dsp:nvSpPr>
        <dsp:cNvPr id="0" name=""/>
        <dsp:cNvSpPr/>
      </dsp:nvSpPr>
      <dsp:spPr>
        <a:xfrm>
          <a:off x="7744378" y="2684512"/>
          <a:ext cx="1044732" cy="248598"/>
        </a:xfrm>
        <a:custGeom>
          <a:avLst/>
          <a:gdLst/>
          <a:ahLst/>
          <a:cxnLst/>
          <a:rect l="0" t="0" r="0" b="0"/>
          <a:pathLst>
            <a:path>
              <a:moveTo>
                <a:pt x="0" y="0"/>
              </a:moveTo>
              <a:lnTo>
                <a:pt x="0" y="169412"/>
              </a:lnTo>
              <a:lnTo>
                <a:pt x="1044732" y="169412"/>
              </a:lnTo>
              <a:lnTo>
                <a:pt x="1044732"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032E8F-E012-0C45-9EBF-C89E4AEF8837}">
      <dsp:nvSpPr>
        <dsp:cNvPr id="0" name=""/>
        <dsp:cNvSpPr/>
      </dsp:nvSpPr>
      <dsp:spPr>
        <a:xfrm>
          <a:off x="7698658" y="2684512"/>
          <a:ext cx="91440" cy="248598"/>
        </a:xfrm>
        <a:custGeom>
          <a:avLst/>
          <a:gdLst/>
          <a:ahLst/>
          <a:cxnLst/>
          <a:rect l="0" t="0" r="0" b="0"/>
          <a:pathLst>
            <a:path>
              <a:moveTo>
                <a:pt x="45720" y="0"/>
              </a:moveTo>
              <a:lnTo>
                <a:pt x="4572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B1BBA8-9D82-EA47-99C6-30CDEB449B61}">
      <dsp:nvSpPr>
        <dsp:cNvPr id="0" name=""/>
        <dsp:cNvSpPr/>
      </dsp:nvSpPr>
      <dsp:spPr>
        <a:xfrm>
          <a:off x="6699645" y="2684512"/>
          <a:ext cx="1044732" cy="248598"/>
        </a:xfrm>
        <a:custGeom>
          <a:avLst/>
          <a:gdLst/>
          <a:ahLst/>
          <a:cxnLst/>
          <a:rect l="0" t="0" r="0" b="0"/>
          <a:pathLst>
            <a:path>
              <a:moveTo>
                <a:pt x="1044732" y="0"/>
              </a:moveTo>
              <a:lnTo>
                <a:pt x="1044732" y="169412"/>
              </a:lnTo>
              <a:lnTo>
                <a:pt x="0" y="169412"/>
              </a:lnTo>
              <a:lnTo>
                <a:pt x="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5C7AC7-73EE-4D4B-9626-29C108F86AB3}">
      <dsp:nvSpPr>
        <dsp:cNvPr id="0" name=""/>
        <dsp:cNvSpPr/>
      </dsp:nvSpPr>
      <dsp:spPr>
        <a:xfrm>
          <a:off x="7744378" y="1893127"/>
          <a:ext cx="1044732" cy="248598"/>
        </a:xfrm>
        <a:custGeom>
          <a:avLst/>
          <a:gdLst/>
          <a:ahLst/>
          <a:cxnLst/>
          <a:rect l="0" t="0" r="0" b="0"/>
          <a:pathLst>
            <a:path>
              <a:moveTo>
                <a:pt x="1044732" y="0"/>
              </a:moveTo>
              <a:lnTo>
                <a:pt x="1044732" y="169412"/>
              </a:lnTo>
              <a:lnTo>
                <a:pt x="0" y="169412"/>
              </a:lnTo>
              <a:lnTo>
                <a:pt x="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04D62D-EB93-BE47-A5B6-DB9213A7AADB}">
      <dsp:nvSpPr>
        <dsp:cNvPr id="0" name=""/>
        <dsp:cNvSpPr/>
      </dsp:nvSpPr>
      <dsp:spPr>
        <a:xfrm>
          <a:off x="5654912" y="1101742"/>
          <a:ext cx="3134198" cy="248598"/>
        </a:xfrm>
        <a:custGeom>
          <a:avLst/>
          <a:gdLst/>
          <a:ahLst/>
          <a:cxnLst/>
          <a:rect l="0" t="0" r="0" b="0"/>
          <a:pathLst>
            <a:path>
              <a:moveTo>
                <a:pt x="0" y="0"/>
              </a:moveTo>
              <a:lnTo>
                <a:pt x="0" y="169412"/>
              </a:lnTo>
              <a:lnTo>
                <a:pt x="3134198" y="169412"/>
              </a:lnTo>
              <a:lnTo>
                <a:pt x="3134198" y="2485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1A5BE5-8186-AA4E-A31A-5B8F348D7A1F}">
      <dsp:nvSpPr>
        <dsp:cNvPr id="0" name=""/>
        <dsp:cNvSpPr/>
      </dsp:nvSpPr>
      <dsp:spPr>
        <a:xfrm>
          <a:off x="5654912" y="1893127"/>
          <a:ext cx="1044732" cy="248598"/>
        </a:xfrm>
        <a:custGeom>
          <a:avLst/>
          <a:gdLst/>
          <a:ahLst/>
          <a:cxnLst/>
          <a:rect l="0" t="0" r="0" b="0"/>
          <a:pathLst>
            <a:path>
              <a:moveTo>
                <a:pt x="0" y="0"/>
              </a:moveTo>
              <a:lnTo>
                <a:pt x="0" y="169412"/>
              </a:lnTo>
              <a:lnTo>
                <a:pt x="1044732" y="169412"/>
              </a:lnTo>
              <a:lnTo>
                <a:pt x="1044732"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C97F4E-BFC7-E143-AB6E-47464D68389B}">
      <dsp:nvSpPr>
        <dsp:cNvPr id="0" name=""/>
        <dsp:cNvSpPr/>
      </dsp:nvSpPr>
      <dsp:spPr>
        <a:xfrm>
          <a:off x="5609192" y="1893127"/>
          <a:ext cx="91440" cy="248598"/>
        </a:xfrm>
        <a:custGeom>
          <a:avLst/>
          <a:gdLst/>
          <a:ahLst/>
          <a:cxnLst/>
          <a:rect l="0" t="0" r="0" b="0"/>
          <a:pathLst>
            <a:path>
              <a:moveTo>
                <a:pt x="45720" y="0"/>
              </a:moveTo>
              <a:lnTo>
                <a:pt x="4572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B21A81-9057-3045-8FED-65FA7C14CF66}">
      <dsp:nvSpPr>
        <dsp:cNvPr id="0" name=""/>
        <dsp:cNvSpPr/>
      </dsp:nvSpPr>
      <dsp:spPr>
        <a:xfrm>
          <a:off x="4610179" y="1893127"/>
          <a:ext cx="1044732" cy="248598"/>
        </a:xfrm>
        <a:custGeom>
          <a:avLst/>
          <a:gdLst/>
          <a:ahLst/>
          <a:cxnLst/>
          <a:rect l="0" t="0" r="0" b="0"/>
          <a:pathLst>
            <a:path>
              <a:moveTo>
                <a:pt x="1044732" y="0"/>
              </a:moveTo>
              <a:lnTo>
                <a:pt x="1044732" y="169412"/>
              </a:lnTo>
              <a:lnTo>
                <a:pt x="0" y="169412"/>
              </a:lnTo>
              <a:lnTo>
                <a:pt x="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7EABF0-E69F-1A45-9BB1-7665C79B2E8E}">
      <dsp:nvSpPr>
        <dsp:cNvPr id="0" name=""/>
        <dsp:cNvSpPr/>
      </dsp:nvSpPr>
      <dsp:spPr>
        <a:xfrm>
          <a:off x="5609192" y="1101742"/>
          <a:ext cx="91440" cy="248598"/>
        </a:xfrm>
        <a:custGeom>
          <a:avLst/>
          <a:gdLst/>
          <a:ahLst/>
          <a:cxnLst/>
          <a:rect l="0" t="0" r="0" b="0"/>
          <a:pathLst>
            <a:path>
              <a:moveTo>
                <a:pt x="45720" y="0"/>
              </a:moveTo>
              <a:lnTo>
                <a:pt x="45720" y="2485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F57653-E4BC-D441-9398-4DC907281A08}">
      <dsp:nvSpPr>
        <dsp:cNvPr id="0" name=""/>
        <dsp:cNvSpPr/>
      </dsp:nvSpPr>
      <dsp:spPr>
        <a:xfrm>
          <a:off x="2520713" y="1893127"/>
          <a:ext cx="1044732" cy="248598"/>
        </a:xfrm>
        <a:custGeom>
          <a:avLst/>
          <a:gdLst/>
          <a:ahLst/>
          <a:cxnLst/>
          <a:rect l="0" t="0" r="0" b="0"/>
          <a:pathLst>
            <a:path>
              <a:moveTo>
                <a:pt x="0" y="0"/>
              </a:moveTo>
              <a:lnTo>
                <a:pt x="0" y="169412"/>
              </a:lnTo>
              <a:lnTo>
                <a:pt x="1044732" y="169412"/>
              </a:lnTo>
              <a:lnTo>
                <a:pt x="1044732"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490DBA-3AF5-FB4D-B0DD-5DF2A8A86871}">
      <dsp:nvSpPr>
        <dsp:cNvPr id="0" name=""/>
        <dsp:cNvSpPr/>
      </dsp:nvSpPr>
      <dsp:spPr>
        <a:xfrm>
          <a:off x="2474993" y="1893127"/>
          <a:ext cx="91440" cy="248598"/>
        </a:xfrm>
        <a:custGeom>
          <a:avLst/>
          <a:gdLst/>
          <a:ahLst/>
          <a:cxnLst/>
          <a:rect l="0" t="0" r="0" b="0"/>
          <a:pathLst>
            <a:path>
              <a:moveTo>
                <a:pt x="45720" y="0"/>
              </a:moveTo>
              <a:lnTo>
                <a:pt x="4572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90C179-26E2-9547-BA0E-4265F739C1F1}">
      <dsp:nvSpPr>
        <dsp:cNvPr id="0" name=""/>
        <dsp:cNvSpPr/>
      </dsp:nvSpPr>
      <dsp:spPr>
        <a:xfrm>
          <a:off x="1475980" y="2684512"/>
          <a:ext cx="1044732" cy="248598"/>
        </a:xfrm>
        <a:custGeom>
          <a:avLst/>
          <a:gdLst/>
          <a:ahLst/>
          <a:cxnLst/>
          <a:rect l="0" t="0" r="0" b="0"/>
          <a:pathLst>
            <a:path>
              <a:moveTo>
                <a:pt x="0" y="0"/>
              </a:moveTo>
              <a:lnTo>
                <a:pt x="0" y="169412"/>
              </a:lnTo>
              <a:lnTo>
                <a:pt x="1044732" y="169412"/>
              </a:lnTo>
              <a:lnTo>
                <a:pt x="1044732"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E811EC-5F54-3C4A-BBCE-C36CCEF87E63}">
      <dsp:nvSpPr>
        <dsp:cNvPr id="0" name=""/>
        <dsp:cNvSpPr/>
      </dsp:nvSpPr>
      <dsp:spPr>
        <a:xfrm>
          <a:off x="1430260" y="2684512"/>
          <a:ext cx="91440" cy="248598"/>
        </a:xfrm>
        <a:custGeom>
          <a:avLst/>
          <a:gdLst/>
          <a:ahLst/>
          <a:cxnLst/>
          <a:rect l="0" t="0" r="0" b="0"/>
          <a:pathLst>
            <a:path>
              <a:moveTo>
                <a:pt x="45720" y="0"/>
              </a:moveTo>
              <a:lnTo>
                <a:pt x="4572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056827-B9B6-C146-A3DA-AFE39E9649C4}">
      <dsp:nvSpPr>
        <dsp:cNvPr id="0" name=""/>
        <dsp:cNvSpPr/>
      </dsp:nvSpPr>
      <dsp:spPr>
        <a:xfrm>
          <a:off x="431247" y="2684512"/>
          <a:ext cx="1044732" cy="248598"/>
        </a:xfrm>
        <a:custGeom>
          <a:avLst/>
          <a:gdLst/>
          <a:ahLst/>
          <a:cxnLst/>
          <a:rect l="0" t="0" r="0" b="0"/>
          <a:pathLst>
            <a:path>
              <a:moveTo>
                <a:pt x="1044732" y="0"/>
              </a:moveTo>
              <a:lnTo>
                <a:pt x="1044732" y="169412"/>
              </a:lnTo>
              <a:lnTo>
                <a:pt x="0" y="169412"/>
              </a:lnTo>
              <a:lnTo>
                <a:pt x="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B66BD2-6513-4E41-8D1E-19D65821E2BC}">
      <dsp:nvSpPr>
        <dsp:cNvPr id="0" name=""/>
        <dsp:cNvSpPr/>
      </dsp:nvSpPr>
      <dsp:spPr>
        <a:xfrm>
          <a:off x="1475980" y="1893127"/>
          <a:ext cx="1044732" cy="248598"/>
        </a:xfrm>
        <a:custGeom>
          <a:avLst/>
          <a:gdLst/>
          <a:ahLst/>
          <a:cxnLst/>
          <a:rect l="0" t="0" r="0" b="0"/>
          <a:pathLst>
            <a:path>
              <a:moveTo>
                <a:pt x="1044732" y="0"/>
              </a:moveTo>
              <a:lnTo>
                <a:pt x="1044732" y="169412"/>
              </a:lnTo>
              <a:lnTo>
                <a:pt x="0" y="169412"/>
              </a:lnTo>
              <a:lnTo>
                <a:pt x="0" y="24859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4D234-0CB7-F94A-85F9-EB82FBCC4C1F}">
      <dsp:nvSpPr>
        <dsp:cNvPr id="0" name=""/>
        <dsp:cNvSpPr/>
      </dsp:nvSpPr>
      <dsp:spPr>
        <a:xfrm>
          <a:off x="2520713" y="1101742"/>
          <a:ext cx="3134198" cy="248598"/>
        </a:xfrm>
        <a:custGeom>
          <a:avLst/>
          <a:gdLst/>
          <a:ahLst/>
          <a:cxnLst/>
          <a:rect l="0" t="0" r="0" b="0"/>
          <a:pathLst>
            <a:path>
              <a:moveTo>
                <a:pt x="3134198" y="0"/>
              </a:moveTo>
              <a:lnTo>
                <a:pt x="3134198" y="169412"/>
              </a:lnTo>
              <a:lnTo>
                <a:pt x="0" y="169412"/>
              </a:lnTo>
              <a:lnTo>
                <a:pt x="0" y="2485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DA1BA8-5E11-494E-842C-4256F0842B96}">
      <dsp:nvSpPr>
        <dsp:cNvPr id="0" name=""/>
        <dsp:cNvSpPr/>
      </dsp:nvSpPr>
      <dsp:spPr>
        <a:xfrm>
          <a:off x="5227521" y="55895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4CD5E4-1B08-8546-A400-DD4150F8AA89}">
      <dsp:nvSpPr>
        <dsp:cNvPr id="0" name=""/>
        <dsp:cNvSpPr/>
      </dsp:nvSpPr>
      <dsp:spPr>
        <a:xfrm>
          <a:off x="5322497" y="649182"/>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资产目录</a:t>
          </a:r>
        </a:p>
      </dsp:txBody>
      <dsp:txXfrm>
        <a:off x="5338395" y="665080"/>
        <a:ext cx="822985" cy="510990"/>
      </dsp:txXfrm>
    </dsp:sp>
    <dsp:sp modelId="{956C6493-0F93-544F-BF1A-72E780AFB5BD}">
      <dsp:nvSpPr>
        <dsp:cNvPr id="0" name=""/>
        <dsp:cNvSpPr/>
      </dsp:nvSpPr>
      <dsp:spPr>
        <a:xfrm>
          <a:off x="2093323" y="1350341"/>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68059-C40E-4541-9A61-0CB3E7CFB143}">
      <dsp:nvSpPr>
        <dsp:cNvPr id="0" name=""/>
        <dsp:cNvSpPr/>
      </dsp:nvSpPr>
      <dsp:spPr>
        <a:xfrm>
          <a:off x="2188298" y="1440568"/>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主数据</a:t>
          </a:r>
        </a:p>
      </dsp:txBody>
      <dsp:txXfrm>
        <a:off x="2204196" y="1456466"/>
        <a:ext cx="822985" cy="510990"/>
      </dsp:txXfrm>
    </dsp:sp>
    <dsp:sp modelId="{E1F63B9C-6655-BF49-B4D6-B6D01EC4746C}">
      <dsp:nvSpPr>
        <dsp:cNvPr id="0" name=""/>
        <dsp:cNvSpPr/>
      </dsp:nvSpPr>
      <dsp:spPr>
        <a:xfrm>
          <a:off x="1048590" y="214172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2BD2AE-AEC4-DB42-A211-9FC86A214751}">
      <dsp:nvSpPr>
        <dsp:cNvPr id="0" name=""/>
        <dsp:cNvSpPr/>
      </dsp:nvSpPr>
      <dsp:spPr>
        <a:xfrm>
          <a:off x="1143565" y="223195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客户模型</a:t>
          </a:r>
        </a:p>
      </dsp:txBody>
      <dsp:txXfrm>
        <a:off x="1159463" y="2247851"/>
        <a:ext cx="822985" cy="510990"/>
      </dsp:txXfrm>
    </dsp:sp>
    <dsp:sp modelId="{FE9F57AC-C8F0-2E47-89D6-D293D81F8653}">
      <dsp:nvSpPr>
        <dsp:cNvPr id="0" name=""/>
        <dsp:cNvSpPr/>
      </dsp:nvSpPr>
      <dsp:spPr>
        <a:xfrm>
          <a:off x="3857" y="2933111"/>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40BA01-E707-4446-B44B-8EED37CFBA5E}">
      <dsp:nvSpPr>
        <dsp:cNvPr id="0" name=""/>
        <dsp:cNvSpPr/>
      </dsp:nvSpPr>
      <dsp:spPr>
        <a:xfrm>
          <a:off x="98832" y="3023338"/>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经销商实体</a:t>
          </a:r>
        </a:p>
      </dsp:txBody>
      <dsp:txXfrm>
        <a:off x="114730" y="3039236"/>
        <a:ext cx="822985" cy="510990"/>
      </dsp:txXfrm>
    </dsp:sp>
    <dsp:sp modelId="{21C23D4C-44F5-B447-A430-ABD2D23D4D5C}">
      <dsp:nvSpPr>
        <dsp:cNvPr id="0" name=""/>
        <dsp:cNvSpPr/>
      </dsp:nvSpPr>
      <dsp:spPr>
        <a:xfrm>
          <a:off x="1048590" y="2933111"/>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706A18-A49B-5345-9533-7B7B4C6DCD3A}">
      <dsp:nvSpPr>
        <dsp:cNvPr id="0" name=""/>
        <dsp:cNvSpPr/>
      </dsp:nvSpPr>
      <dsp:spPr>
        <a:xfrm>
          <a:off x="1143565" y="3023338"/>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供应商实体</a:t>
          </a:r>
        </a:p>
      </dsp:txBody>
      <dsp:txXfrm>
        <a:off x="1159463" y="3039236"/>
        <a:ext cx="822985" cy="510990"/>
      </dsp:txXfrm>
    </dsp:sp>
    <dsp:sp modelId="{B3636235-B9A4-5241-BA86-C6670310145A}">
      <dsp:nvSpPr>
        <dsp:cNvPr id="0" name=""/>
        <dsp:cNvSpPr/>
      </dsp:nvSpPr>
      <dsp:spPr>
        <a:xfrm>
          <a:off x="2093323" y="2933111"/>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F63982-2E82-4D48-AF34-FEDB62D851D1}">
      <dsp:nvSpPr>
        <dsp:cNvPr id="0" name=""/>
        <dsp:cNvSpPr/>
      </dsp:nvSpPr>
      <dsp:spPr>
        <a:xfrm>
          <a:off x="2188298" y="3023338"/>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门店实体</a:t>
          </a:r>
        </a:p>
      </dsp:txBody>
      <dsp:txXfrm>
        <a:off x="2204196" y="3039236"/>
        <a:ext cx="822985" cy="510990"/>
      </dsp:txXfrm>
    </dsp:sp>
    <dsp:sp modelId="{34E1FCC9-4D1A-F544-B9F8-63FAF939BE91}">
      <dsp:nvSpPr>
        <dsp:cNvPr id="0" name=""/>
        <dsp:cNvSpPr/>
      </dsp:nvSpPr>
      <dsp:spPr>
        <a:xfrm>
          <a:off x="2093323" y="214172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238BFC-51A1-9047-AF47-C8A1A11B2958}">
      <dsp:nvSpPr>
        <dsp:cNvPr id="0" name=""/>
        <dsp:cNvSpPr/>
      </dsp:nvSpPr>
      <dsp:spPr>
        <a:xfrm>
          <a:off x="2188298" y="223195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财务模型</a:t>
          </a:r>
        </a:p>
      </dsp:txBody>
      <dsp:txXfrm>
        <a:off x="2204196" y="2247851"/>
        <a:ext cx="822985" cy="510990"/>
      </dsp:txXfrm>
    </dsp:sp>
    <dsp:sp modelId="{1F0E3A87-A39C-8147-9F1C-FCC256E9D88A}">
      <dsp:nvSpPr>
        <dsp:cNvPr id="0" name=""/>
        <dsp:cNvSpPr/>
      </dsp:nvSpPr>
      <dsp:spPr>
        <a:xfrm>
          <a:off x="3138055" y="214172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563314-3072-3B48-B407-C083DBD55EE5}">
      <dsp:nvSpPr>
        <dsp:cNvPr id="0" name=""/>
        <dsp:cNvSpPr/>
      </dsp:nvSpPr>
      <dsp:spPr>
        <a:xfrm>
          <a:off x="3233031" y="223195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产品模型</a:t>
          </a:r>
        </a:p>
      </dsp:txBody>
      <dsp:txXfrm>
        <a:off x="3248929" y="2247851"/>
        <a:ext cx="822985" cy="510990"/>
      </dsp:txXfrm>
    </dsp:sp>
    <dsp:sp modelId="{8C3D8C5D-DA1A-304D-8381-89A1D330B2E1}">
      <dsp:nvSpPr>
        <dsp:cNvPr id="0" name=""/>
        <dsp:cNvSpPr/>
      </dsp:nvSpPr>
      <dsp:spPr>
        <a:xfrm>
          <a:off x="5227521" y="1350341"/>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7EB68-4998-F648-9251-E16BB68BE0AC}">
      <dsp:nvSpPr>
        <dsp:cNvPr id="0" name=""/>
        <dsp:cNvSpPr/>
      </dsp:nvSpPr>
      <dsp:spPr>
        <a:xfrm>
          <a:off x="5322497" y="1440568"/>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业务数据</a:t>
          </a:r>
        </a:p>
      </dsp:txBody>
      <dsp:txXfrm>
        <a:off x="5338395" y="1456466"/>
        <a:ext cx="822985" cy="510990"/>
      </dsp:txXfrm>
    </dsp:sp>
    <dsp:sp modelId="{27E2D399-D9BF-804C-A4AC-350C62672282}">
      <dsp:nvSpPr>
        <dsp:cNvPr id="0" name=""/>
        <dsp:cNvSpPr/>
      </dsp:nvSpPr>
      <dsp:spPr>
        <a:xfrm>
          <a:off x="4182788" y="214172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D93D36-728B-F143-89FA-103FC894C33E}">
      <dsp:nvSpPr>
        <dsp:cNvPr id="0" name=""/>
        <dsp:cNvSpPr/>
      </dsp:nvSpPr>
      <dsp:spPr>
        <a:xfrm>
          <a:off x="4277764" y="223195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ERP</a:t>
          </a:r>
          <a:endParaRPr lang="zh-CN" altLang="en-US" sz="1300" kern="1200" dirty="0"/>
        </a:p>
      </dsp:txBody>
      <dsp:txXfrm>
        <a:off x="4293662" y="2247851"/>
        <a:ext cx="822985" cy="510990"/>
      </dsp:txXfrm>
    </dsp:sp>
    <dsp:sp modelId="{AA5FEC11-A0F5-5E44-9DA0-1A41B987ADAB}">
      <dsp:nvSpPr>
        <dsp:cNvPr id="0" name=""/>
        <dsp:cNvSpPr/>
      </dsp:nvSpPr>
      <dsp:spPr>
        <a:xfrm>
          <a:off x="5227521" y="214172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0820F1-EDE6-D44B-BE0B-8A3D65DD5FBE}">
      <dsp:nvSpPr>
        <dsp:cNvPr id="0" name=""/>
        <dsp:cNvSpPr/>
      </dsp:nvSpPr>
      <dsp:spPr>
        <a:xfrm>
          <a:off x="5322497" y="223195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CRM</a:t>
          </a:r>
        </a:p>
      </dsp:txBody>
      <dsp:txXfrm>
        <a:off x="5338395" y="2247851"/>
        <a:ext cx="822985" cy="510990"/>
      </dsp:txXfrm>
    </dsp:sp>
    <dsp:sp modelId="{1172DAF7-F02B-A341-8787-0822A10463FC}">
      <dsp:nvSpPr>
        <dsp:cNvPr id="0" name=""/>
        <dsp:cNvSpPr/>
      </dsp:nvSpPr>
      <dsp:spPr>
        <a:xfrm>
          <a:off x="6272254" y="214172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9B8F1C-770F-EC4E-90C5-6AD6C61113BE}">
      <dsp:nvSpPr>
        <dsp:cNvPr id="0" name=""/>
        <dsp:cNvSpPr/>
      </dsp:nvSpPr>
      <dsp:spPr>
        <a:xfrm>
          <a:off x="6367230" y="223195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SFA</a:t>
          </a:r>
        </a:p>
      </dsp:txBody>
      <dsp:txXfrm>
        <a:off x="6383128" y="2247851"/>
        <a:ext cx="822985" cy="510990"/>
      </dsp:txXfrm>
    </dsp:sp>
    <dsp:sp modelId="{4A98095B-E042-A947-A770-BB63C3EE6A26}">
      <dsp:nvSpPr>
        <dsp:cNvPr id="0" name=""/>
        <dsp:cNvSpPr/>
      </dsp:nvSpPr>
      <dsp:spPr>
        <a:xfrm>
          <a:off x="8361720" y="1350341"/>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9E202-E1E3-4746-90FB-5D735B43066D}">
      <dsp:nvSpPr>
        <dsp:cNvPr id="0" name=""/>
        <dsp:cNvSpPr/>
      </dsp:nvSpPr>
      <dsp:spPr>
        <a:xfrm>
          <a:off x="8456696" y="1440568"/>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分析数据</a:t>
          </a:r>
        </a:p>
      </dsp:txBody>
      <dsp:txXfrm>
        <a:off x="8472594" y="1456466"/>
        <a:ext cx="822985" cy="510990"/>
      </dsp:txXfrm>
    </dsp:sp>
    <dsp:sp modelId="{7CE502D2-67FB-5340-97DB-7C3CEF992289}">
      <dsp:nvSpPr>
        <dsp:cNvPr id="0" name=""/>
        <dsp:cNvSpPr/>
      </dsp:nvSpPr>
      <dsp:spPr>
        <a:xfrm>
          <a:off x="7316987" y="214172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E9B57E-1C08-A141-B1AB-0DE3C39DB4E7}">
      <dsp:nvSpPr>
        <dsp:cNvPr id="0" name=""/>
        <dsp:cNvSpPr/>
      </dsp:nvSpPr>
      <dsp:spPr>
        <a:xfrm>
          <a:off x="7411963" y="223195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销售域</a:t>
          </a:r>
        </a:p>
      </dsp:txBody>
      <dsp:txXfrm>
        <a:off x="7427861" y="2247851"/>
        <a:ext cx="822985" cy="510990"/>
      </dsp:txXfrm>
    </dsp:sp>
    <dsp:sp modelId="{F38DAA47-1760-3149-BFDC-A29AE61D2B10}">
      <dsp:nvSpPr>
        <dsp:cNvPr id="0" name=""/>
        <dsp:cNvSpPr/>
      </dsp:nvSpPr>
      <dsp:spPr>
        <a:xfrm>
          <a:off x="6272254" y="2933111"/>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FE6902-F490-E64B-93DC-2B7E7086FC2C}">
      <dsp:nvSpPr>
        <dsp:cNvPr id="0" name=""/>
        <dsp:cNvSpPr/>
      </dsp:nvSpPr>
      <dsp:spPr>
        <a:xfrm>
          <a:off x="6367230" y="3023338"/>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维度</a:t>
          </a:r>
        </a:p>
      </dsp:txBody>
      <dsp:txXfrm>
        <a:off x="6383128" y="3039236"/>
        <a:ext cx="822985" cy="510990"/>
      </dsp:txXfrm>
    </dsp:sp>
    <dsp:sp modelId="{6B56D280-19B9-F94A-8107-8B9BC1A5F0DA}">
      <dsp:nvSpPr>
        <dsp:cNvPr id="0" name=""/>
        <dsp:cNvSpPr/>
      </dsp:nvSpPr>
      <dsp:spPr>
        <a:xfrm>
          <a:off x="7316987" y="2933111"/>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9A65D4-A28D-C046-9D1F-8F080EE94E05}">
      <dsp:nvSpPr>
        <dsp:cNvPr id="0" name=""/>
        <dsp:cNvSpPr/>
      </dsp:nvSpPr>
      <dsp:spPr>
        <a:xfrm>
          <a:off x="7411963" y="3023338"/>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业务过程</a:t>
          </a:r>
        </a:p>
      </dsp:txBody>
      <dsp:txXfrm>
        <a:off x="7427861" y="3039236"/>
        <a:ext cx="822985" cy="510990"/>
      </dsp:txXfrm>
    </dsp:sp>
    <dsp:sp modelId="{D59A25B8-E76E-254D-A747-94DAA6038FDA}">
      <dsp:nvSpPr>
        <dsp:cNvPr id="0" name=""/>
        <dsp:cNvSpPr/>
      </dsp:nvSpPr>
      <dsp:spPr>
        <a:xfrm>
          <a:off x="8361720" y="2933111"/>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163384-F8D5-F443-B592-427A4C99EC32}">
      <dsp:nvSpPr>
        <dsp:cNvPr id="0" name=""/>
        <dsp:cNvSpPr/>
      </dsp:nvSpPr>
      <dsp:spPr>
        <a:xfrm>
          <a:off x="8456696" y="3023338"/>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分析模型</a:t>
          </a:r>
        </a:p>
      </dsp:txBody>
      <dsp:txXfrm>
        <a:off x="8472594" y="3039236"/>
        <a:ext cx="822985" cy="510990"/>
      </dsp:txXfrm>
    </dsp:sp>
    <dsp:sp modelId="{4A7E0720-D73C-D84A-973E-B66FEB894D0A}">
      <dsp:nvSpPr>
        <dsp:cNvPr id="0" name=""/>
        <dsp:cNvSpPr/>
      </dsp:nvSpPr>
      <dsp:spPr>
        <a:xfrm>
          <a:off x="7316987" y="372449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2BE698-818B-0C4A-BA8D-4B4A419A42C2}">
      <dsp:nvSpPr>
        <dsp:cNvPr id="0" name=""/>
        <dsp:cNvSpPr/>
      </dsp:nvSpPr>
      <dsp:spPr>
        <a:xfrm>
          <a:off x="7411963" y="381472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原子指标</a:t>
          </a:r>
        </a:p>
      </dsp:txBody>
      <dsp:txXfrm>
        <a:off x="7427861" y="3830621"/>
        <a:ext cx="822985" cy="510990"/>
      </dsp:txXfrm>
    </dsp:sp>
    <dsp:sp modelId="{A9E4A7E7-D848-DE48-B632-0E4276F71E3F}">
      <dsp:nvSpPr>
        <dsp:cNvPr id="0" name=""/>
        <dsp:cNvSpPr/>
      </dsp:nvSpPr>
      <dsp:spPr>
        <a:xfrm>
          <a:off x="8361720" y="372449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CDDF82-1521-3E4B-B585-5F70ECE2464C}">
      <dsp:nvSpPr>
        <dsp:cNvPr id="0" name=""/>
        <dsp:cNvSpPr/>
      </dsp:nvSpPr>
      <dsp:spPr>
        <a:xfrm>
          <a:off x="8456696" y="381472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派生指标</a:t>
          </a:r>
        </a:p>
      </dsp:txBody>
      <dsp:txXfrm>
        <a:off x="8472594" y="3830621"/>
        <a:ext cx="822985" cy="510990"/>
      </dsp:txXfrm>
    </dsp:sp>
    <dsp:sp modelId="{7175A751-114F-A74E-A9EA-A1AF139E3A3C}">
      <dsp:nvSpPr>
        <dsp:cNvPr id="0" name=""/>
        <dsp:cNvSpPr/>
      </dsp:nvSpPr>
      <dsp:spPr>
        <a:xfrm>
          <a:off x="9406453" y="372449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E25720-A5A7-4F40-996B-0363F222C0C8}">
      <dsp:nvSpPr>
        <dsp:cNvPr id="0" name=""/>
        <dsp:cNvSpPr/>
      </dsp:nvSpPr>
      <dsp:spPr>
        <a:xfrm>
          <a:off x="9501429" y="381472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宽表</a:t>
          </a:r>
        </a:p>
      </dsp:txBody>
      <dsp:txXfrm>
        <a:off x="9517327" y="3830621"/>
        <a:ext cx="822985" cy="510990"/>
      </dsp:txXfrm>
    </dsp:sp>
    <dsp:sp modelId="{98D4E1CF-8D82-0D49-89B4-CB00B5E131AF}">
      <dsp:nvSpPr>
        <dsp:cNvPr id="0" name=""/>
        <dsp:cNvSpPr/>
      </dsp:nvSpPr>
      <dsp:spPr>
        <a:xfrm>
          <a:off x="8361720" y="214172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7BD0C-31D7-514B-A702-DDCE3505BEB6}">
      <dsp:nvSpPr>
        <dsp:cNvPr id="0" name=""/>
        <dsp:cNvSpPr/>
      </dsp:nvSpPr>
      <dsp:spPr>
        <a:xfrm>
          <a:off x="8456696" y="223195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财务域</a:t>
          </a:r>
        </a:p>
      </dsp:txBody>
      <dsp:txXfrm>
        <a:off x="8472594" y="2247851"/>
        <a:ext cx="822985" cy="510990"/>
      </dsp:txXfrm>
    </dsp:sp>
    <dsp:sp modelId="{22A07C28-8F85-924D-A212-8BEEE9B81426}">
      <dsp:nvSpPr>
        <dsp:cNvPr id="0" name=""/>
        <dsp:cNvSpPr/>
      </dsp:nvSpPr>
      <dsp:spPr>
        <a:xfrm>
          <a:off x="9406453" y="2141726"/>
          <a:ext cx="854781" cy="5427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02EE0E-8E6B-E246-8A0C-6255657F7F3E}">
      <dsp:nvSpPr>
        <dsp:cNvPr id="0" name=""/>
        <dsp:cNvSpPr/>
      </dsp:nvSpPr>
      <dsp:spPr>
        <a:xfrm>
          <a:off x="9501429" y="2231953"/>
          <a:ext cx="854781" cy="54278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altLang="en-US" sz="1300" kern="1200" dirty="0"/>
            <a:t>生产域</a:t>
          </a:r>
        </a:p>
      </dsp:txBody>
      <dsp:txXfrm>
        <a:off x="9517327" y="2247851"/>
        <a:ext cx="822985" cy="51099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404572-0F60-8F4F-915A-F6514FACAD2B}" type="datetimeFigureOut">
              <a:rPr kumimoji="1" lang="zh-CN" altLang="en-US" smtClean="0"/>
              <a:t>2022/7/4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345B0-9DF8-D547-A251-8F12DEB6A735}" type="slidenum">
              <a:rPr kumimoji="1" lang="zh-CN" altLang="en-US" smtClean="0"/>
              <a:t>‹#›</a:t>
            </a:fld>
            <a:endParaRPr kumimoji="1" lang="zh-CN" altLang="en-US"/>
          </a:p>
        </p:txBody>
      </p:sp>
    </p:spTree>
    <p:extLst>
      <p:ext uri="{BB962C8B-B14F-4D97-AF65-F5344CB8AC3E}">
        <p14:creationId xmlns:p14="http://schemas.microsoft.com/office/powerpoint/2010/main" val="329135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0345B0-9DF8-D547-A251-8F12DEB6A735}" type="slidenum">
              <a:rPr kumimoji="1" lang="zh-CN" altLang="en-US" smtClean="0"/>
              <a:t>1</a:t>
            </a:fld>
            <a:endParaRPr kumimoji="1" lang="zh-CN" altLang="en-US"/>
          </a:p>
        </p:txBody>
      </p:sp>
    </p:spTree>
    <p:extLst>
      <p:ext uri="{BB962C8B-B14F-4D97-AF65-F5344CB8AC3E}">
        <p14:creationId xmlns:p14="http://schemas.microsoft.com/office/powerpoint/2010/main" val="2240179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10345B0-9DF8-D547-A251-8F12DEB6A735}" type="slidenum">
              <a:rPr kumimoji="1" lang="zh-CN" altLang="en-US" smtClean="0"/>
              <a:t>13</a:t>
            </a:fld>
            <a:endParaRPr kumimoji="1" lang="zh-CN" altLang="en-US"/>
          </a:p>
        </p:txBody>
      </p:sp>
    </p:spTree>
    <p:extLst>
      <p:ext uri="{BB962C8B-B14F-4D97-AF65-F5344CB8AC3E}">
        <p14:creationId xmlns:p14="http://schemas.microsoft.com/office/powerpoint/2010/main" val="1336230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1EFC45-8A57-7648-BA7B-CD9194567F15}"/>
              </a:ext>
            </a:extLst>
          </p:cNvPr>
          <p:cNvSpPr>
            <a:spLocks noGrp="1"/>
          </p:cNvSpPr>
          <p:nvPr>
            <p:ph type="ctrTitle"/>
          </p:nvPr>
        </p:nvSpPr>
        <p:spPr>
          <a:xfrm>
            <a:off x="3180022" y="2464319"/>
            <a:ext cx="6858071" cy="646331"/>
          </a:xfrm>
        </p:spPr>
        <p:txBody>
          <a:bodyPr wrap="square">
            <a:spAutoFit/>
          </a:bodyPr>
          <a:lstStyle>
            <a:lvl1pPr>
              <a:defRPr lang="zh-CN" altLang="en-US" sz="4000" b="1" dirty="0">
                <a:ln w="9525">
                  <a:noFill/>
                </a:ln>
                <a:solidFill>
                  <a:schemeClr val="tx1">
                    <a:lumMod val="85000"/>
                    <a:lumOff val="15000"/>
                  </a:schemeClr>
                </a:solidFill>
                <a:latin typeface="Century Gothic" panose="020B0502020202020204" pitchFamily="34" charset="0"/>
                <a:ea typeface="微软雅黑" panose="020B0503020204020204" pitchFamily="34" charset="-122"/>
                <a:cs typeface="+mn-cs"/>
              </a:defRPr>
            </a:lvl1pPr>
          </a:lstStyle>
          <a:p>
            <a:pPr marL="0" lvl="0" algn="dist"/>
            <a:r>
              <a:rPr kumimoji="1" lang="zh-CN" altLang="en-US" dirty="0"/>
              <a:t>单击此处编辑母版标题样式</a:t>
            </a:r>
          </a:p>
        </p:txBody>
      </p:sp>
      <p:sp>
        <p:nvSpPr>
          <p:cNvPr id="3" name="副标题 2">
            <a:extLst>
              <a:ext uri="{FF2B5EF4-FFF2-40B4-BE49-F238E27FC236}">
                <a16:creationId xmlns:a16="http://schemas.microsoft.com/office/drawing/2014/main" id="{44E9C0CC-1523-E34B-8AB4-B37DE1F549CB}"/>
              </a:ext>
            </a:extLst>
          </p:cNvPr>
          <p:cNvSpPr>
            <a:spLocks noGrp="1"/>
          </p:cNvSpPr>
          <p:nvPr>
            <p:ph type="subTitle" idx="1"/>
          </p:nvPr>
        </p:nvSpPr>
        <p:spPr>
          <a:xfrm>
            <a:off x="4938648" y="3429000"/>
            <a:ext cx="5019675" cy="528819"/>
          </a:xfrm>
        </p:spPr>
        <p:txBody>
          <a:bodyPr>
            <a:normAutofit/>
          </a:bodyPr>
          <a:lstStyle>
            <a:lvl1pPr marL="0" indent="0" algn="r">
              <a:buNone/>
              <a:defRPr sz="16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grpSp>
        <p:nvGrpSpPr>
          <p:cNvPr id="8" name="组合 7">
            <a:extLst>
              <a:ext uri="{FF2B5EF4-FFF2-40B4-BE49-F238E27FC236}">
                <a16:creationId xmlns:a16="http://schemas.microsoft.com/office/drawing/2014/main" id="{8AD0EF4D-365B-C442-AFE7-AA834987EB77}"/>
              </a:ext>
            </a:extLst>
          </p:cNvPr>
          <p:cNvGrpSpPr/>
          <p:nvPr userDrawn="1"/>
        </p:nvGrpSpPr>
        <p:grpSpPr>
          <a:xfrm>
            <a:off x="9282112" y="6299944"/>
            <a:ext cx="2421739" cy="393106"/>
            <a:chOff x="8404207" y="6011705"/>
            <a:chExt cx="2421739" cy="393106"/>
          </a:xfrm>
        </p:grpSpPr>
        <p:grpSp>
          <p:nvGrpSpPr>
            <p:cNvPr id="9" name="组合 8">
              <a:extLst>
                <a:ext uri="{FF2B5EF4-FFF2-40B4-BE49-F238E27FC236}">
                  <a16:creationId xmlns:a16="http://schemas.microsoft.com/office/drawing/2014/main" id="{2B9BA78C-2AE1-F341-AC21-B01E96C3ED1E}"/>
                </a:ext>
              </a:extLst>
            </p:cNvPr>
            <p:cNvGrpSpPr/>
            <p:nvPr/>
          </p:nvGrpSpPr>
          <p:grpSpPr>
            <a:xfrm>
              <a:off x="8404207" y="6011705"/>
              <a:ext cx="393106" cy="393106"/>
              <a:chOff x="8404207" y="6011705"/>
              <a:chExt cx="393106" cy="393106"/>
            </a:xfrm>
          </p:grpSpPr>
          <p:sp>
            <p:nvSpPr>
              <p:cNvPr id="19" name="椭圆 18">
                <a:extLst>
                  <a:ext uri="{FF2B5EF4-FFF2-40B4-BE49-F238E27FC236}">
                    <a16:creationId xmlns:a16="http://schemas.microsoft.com/office/drawing/2014/main" id="{696B96F2-97BB-2B4C-8CDC-8DFEE3DB9020}"/>
                  </a:ext>
                </a:extLst>
              </p:cNvPr>
              <p:cNvSpPr/>
              <p:nvPr/>
            </p:nvSpPr>
            <p:spPr>
              <a:xfrm>
                <a:off x="8404207" y="6011705"/>
                <a:ext cx="393106" cy="393106"/>
              </a:xfrm>
              <a:prstGeom prst="ellipse">
                <a:avLst/>
              </a:prstGeom>
              <a:solidFill>
                <a:srgbClr val="0F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0" name="doctor_65465">
                <a:extLst>
                  <a:ext uri="{FF2B5EF4-FFF2-40B4-BE49-F238E27FC236}">
                    <a16:creationId xmlns:a16="http://schemas.microsoft.com/office/drawing/2014/main" id="{F0E40B76-3F61-854C-B959-90AAAE8339C3}"/>
                  </a:ext>
                </a:extLst>
              </p:cNvPr>
              <p:cNvSpPr>
                <a:spLocks noChangeAspect="1"/>
              </p:cNvSpPr>
              <p:nvPr/>
            </p:nvSpPr>
            <p:spPr bwMode="auto">
              <a:xfrm>
                <a:off x="8509516" y="6106695"/>
                <a:ext cx="182487" cy="199176"/>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bg1"/>
              </a:solidFill>
              <a:ln>
                <a:noFill/>
              </a:ln>
            </p:spPr>
            <p:txBody>
              <a:bodyPr/>
              <a:lstStyle/>
              <a:p>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10" name="组合 9">
              <a:extLst>
                <a:ext uri="{FF2B5EF4-FFF2-40B4-BE49-F238E27FC236}">
                  <a16:creationId xmlns:a16="http://schemas.microsoft.com/office/drawing/2014/main" id="{F37E609B-AC56-9740-B2C6-5C52FC9B25E0}"/>
                </a:ext>
              </a:extLst>
            </p:cNvPr>
            <p:cNvGrpSpPr/>
            <p:nvPr/>
          </p:nvGrpSpPr>
          <p:grpSpPr>
            <a:xfrm>
              <a:off x="9756629" y="6011705"/>
              <a:ext cx="393106" cy="393106"/>
              <a:chOff x="9470777" y="6011705"/>
              <a:chExt cx="393106" cy="393106"/>
            </a:xfrm>
          </p:grpSpPr>
          <p:sp>
            <p:nvSpPr>
              <p:cNvPr id="17" name="椭圆 16">
                <a:extLst>
                  <a:ext uri="{FF2B5EF4-FFF2-40B4-BE49-F238E27FC236}">
                    <a16:creationId xmlns:a16="http://schemas.microsoft.com/office/drawing/2014/main" id="{50730A81-C6E9-2448-8FEC-12A3276FB3D2}"/>
                  </a:ext>
                </a:extLst>
              </p:cNvPr>
              <p:cNvSpPr/>
              <p:nvPr/>
            </p:nvSpPr>
            <p:spPr>
              <a:xfrm>
                <a:off x="9470777" y="6011705"/>
                <a:ext cx="393106" cy="393106"/>
              </a:xfrm>
              <a:prstGeom prst="ellipse">
                <a:avLst/>
              </a:prstGeom>
              <a:solidFill>
                <a:srgbClr val="0F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8" name="prescription_196005">
                <a:extLst>
                  <a:ext uri="{FF2B5EF4-FFF2-40B4-BE49-F238E27FC236}">
                    <a16:creationId xmlns:a16="http://schemas.microsoft.com/office/drawing/2014/main" id="{93B5B386-D414-5D4A-A976-50940A0418ED}"/>
                  </a:ext>
                </a:extLst>
              </p:cNvPr>
              <p:cNvSpPr>
                <a:spLocks noChangeAspect="1"/>
              </p:cNvSpPr>
              <p:nvPr/>
            </p:nvSpPr>
            <p:spPr bwMode="auto">
              <a:xfrm>
                <a:off x="9587186" y="6109916"/>
                <a:ext cx="160287" cy="196682"/>
              </a:xfrm>
              <a:custGeom>
                <a:avLst/>
                <a:gdLst>
                  <a:gd name="T0" fmla="*/ 5283 w 5555"/>
                  <a:gd name="T1" fmla="*/ 0 h 6827"/>
                  <a:gd name="T2" fmla="*/ 272 w 5555"/>
                  <a:gd name="T3" fmla="*/ 0 h 6827"/>
                  <a:gd name="T4" fmla="*/ 0 w 5555"/>
                  <a:gd name="T5" fmla="*/ 272 h 6827"/>
                  <a:gd name="T6" fmla="*/ 0 w 5555"/>
                  <a:gd name="T7" fmla="*/ 6554 h 6827"/>
                  <a:gd name="T8" fmla="*/ 272 w 5555"/>
                  <a:gd name="T9" fmla="*/ 6827 h 6827"/>
                  <a:gd name="T10" fmla="*/ 3885 w 5555"/>
                  <a:gd name="T11" fmla="*/ 6827 h 6827"/>
                  <a:gd name="T12" fmla="*/ 4077 w 5555"/>
                  <a:gd name="T13" fmla="*/ 6747 h 6827"/>
                  <a:gd name="T14" fmla="*/ 5475 w 5555"/>
                  <a:gd name="T15" fmla="*/ 5349 h 6827"/>
                  <a:gd name="T16" fmla="*/ 5555 w 5555"/>
                  <a:gd name="T17" fmla="*/ 5157 h 6827"/>
                  <a:gd name="T18" fmla="*/ 5555 w 5555"/>
                  <a:gd name="T19" fmla="*/ 272 h 6827"/>
                  <a:gd name="T20" fmla="*/ 5283 w 5555"/>
                  <a:gd name="T21" fmla="*/ 0 h 6827"/>
                  <a:gd name="T22" fmla="*/ 2621 w 5555"/>
                  <a:gd name="T23" fmla="*/ 5123 h 6827"/>
                  <a:gd name="T24" fmla="*/ 2213 w 5555"/>
                  <a:gd name="T25" fmla="*/ 5123 h 6827"/>
                  <a:gd name="T26" fmla="*/ 2213 w 5555"/>
                  <a:gd name="T27" fmla="*/ 5531 h 6827"/>
                  <a:gd name="T28" fmla="*/ 1941 w 5555"/>
                  <a:gd name="T29" fmla="*/ 5803 h 6827"/>
                  <a:gd name="T30" fmla="*/ 1669 w 5555"/>
                  <a:gd name="T31" fmla="*/ 5531 h 6827"/>
                  <a:gd name="T32" fmla="*/ 1669 w 5555"/>
                  <a:gd name="T33" fmla="*/ 5123 h 6827"/>
                  <a:gd name="T34" fmla="*/ 1261 w 5555"/>
                  <a:gd name="T35" fmla="*/ 5123 h 6827"/>
                  <a:gd name="T36" fmla="*/ 988 w 5555"/>
                  <a:gd name="T37" fmla="*/ 4850 h 6827"/>
                  <a:gd name="T38" fmla="*/ 1261 w 5555"/>
                  <a:gd name="T39" fmla="*/ 4578 h 6827"/>
                  <a:gd name="T40" fmla="*/ 1669 w 5555"/>
                  <a:gd name="T41" fmla="*/ 4578 h 6827"/>
                  <a:gd name="T42" fmla="*/ 1669 w 5555"/>
                  <a:gd name="T43" fmla="*/ 4170 h 6827"/>
                  <a:gd name="T44" fmla="*/ 1941 w 5555"/>
                  <a:gd name="T45" fmla="*/ 3898 h 6827"/>
                  <a:gd name="T46" fmla="*/ 2213 w 5555"/>
                  <a:gd name="T47" fmla="*/ 4170 h 6827"/>
                  <a:gd name="T48" fmla="*/ 2213 w 5555"/>
                  <a:gd name="T49" fmla="*/ 4578 h 6827"/>
                  <a:gd name="T50" fmla="*/ 2621 w 5555"/>
                  <a:gd name="T51" fmla="*/ 4578 h 6827"/>
                  <a:gd name="T52" fmla="*/ 2894 w 5555"/>
                  <a:gd name="T53" fmla="*/ 4850 h 6827"/>
                  <a:gd name="T54" fmla="*/ 2621 w 5555"/>
                  <a:gd name="T55" fmla="*/ 5123 h 6827"/>
                  <a:gd name="T56" fmla="*/ 2668 w 5555"/>
                  <a:gd name="T57" fmla="*/ 3322 h 6827"/>
                  <a:gd name="T58" fmla="*/ 1261 w 5555"/>
                  <a:gd name="T59" fmla="*/ 3322 h 6827"/>
                  <a:gd name="T60" fmla="*/ 988 w 5555"/>
                  <a:gd name="T61" fmla="*/ 3050 h 6827"/>
                  <a:gd name="T62" fmla="*/ 1261 w 5555"/>
                  <a:gd name="T63" fmla="*/ 2777 h 6827"/>
                  <a:gd name="T64" fmla="*/ 2668 w 5555"/>
                  <a:gd name="T65" fmla="*/ 2777 h 6827"/>
                  <a:gd name="T66" fmla="*/ 2941 w 5555"/>
                  <a:gd name="T67" fmla="*/ 3050 h 6827"/>
                  <a:gd name="T68" fmla="*/ 2668 w 5555"/>
                  <a:gd name="T69" fmla="*/ 3322 h 6827"/>
                  <a:gd name="T70" fmla="*/ 4294 w 5555"/>
                  <a:gd name="T71" fmla="*/ 2486 h 6827"/>
                  <a:gd name="T72" fmla="*/ 1261 w 5555"/>
                  <a:gd name="T73" fmla="*/ 2486 h 6827"/>
                  <a:gd name="T74" fmla="*/ 988 w 5555"/>
                  <a:gd name="T75" fmla="*/ 2214 h 6827"/>
                  <a:gd name="T76" fmla="*/ 1261 w 5555"/>
                  <a:gd name="T77" fmla="*/ 1942 h 6827"/>
                  <a:gd name="T78" fmla="*/ 4294 w 5555"/>
                  <a:gd name="T79" fmla="*/ 1942 h 6827"/>
                  <a:gd name="T80" fmla="*/ 4566 w 5555"/>
                  <a:gd name="T81" fmla="*/ 2214 h 6827"/>
                  <a:gd name="T82" fmla="*/ 4294 w 5555"/>
                  <a:gd name="T83" fmla="*/ 2486 h 6827"/>
                  <a:gd name="T84" fmla="*/ 4294 w 5555"/>
                  <a:gd name="T85" fmla="*/ 1650 h 6827"/>
                  <a:gd name="T86" fmla="*/ 1261 w 5555"/>
                  <a:gd name="T87" fmla="*/ 1650 h 6827"/>
                  <a:gd name="T88" fmla="*/ 988 w 5555"/>
                  <a:gd name="T89" fmla="*/ 1378 h 6827"/>
                  <a:gd name="T90" fmla="*/ 1261 w 5555"/>
                  <a:gd name="T91" fmla="*/ 1106 h 6827"/>
                  <a:gd name="T92" fmla="*/ 4294 w 5555"/>
                  <a:gd name="T93" fmla="*/ 1106 h 6827"/>
                  <a:gd name="T94" fmla="*/ 4566 w 5555"/>
                  <a:gd name="T95" fmla="*/ 1378 h 6827"/>
                  <a:gd name="T96" fmla="*/ 4294 w 5555"/>
                  <a:gd name="T97" fmla="*/ 1650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55" h="6827">
                    <a:moveTo>
                      <a:pt x="5283" y="0"/>
                    </a:moveTo>
                    <a:lnTo>
                      <a:pt x="272" y="0"/>
                    </a:lnTo>
                    <a:cubicBezTo>
                      <a:pt x="122" y="0"/>
                      <a:pt x="0" y="122"/>
                      <a:pt x="0" y="272"/>
                    </a:cubicBezTo>
                    <a:lnTo>
                      <a:pt x="0" y="6554"/>
                    </a:lnTo>
                    <a:cubicBezTo>
                      <a:pt x="0" y="6705"/>
                      <a:pt x="122" y="6827"/>
                      <a:pt x="272" y="6827"/>
                    </a:cubicBezTo>
                    <a:lnTo>
                      <a:pt x="3885" y="6827"/>
                    </a:lnTo>
                    <a:cubicBezTo>
                      <a:pt x="3957" y="6827"/>
                      <a:pt x="4026" y="6798"/>
                      <a:pt x="4077" y="6747"/>
                    </a:cubicBezTo>
                    <a:lnTo>
                      <a:pt x="5475" y="5349"/>
                    </a:lnTo>
                    <a:cubicBezTo>
                      <a:pt x="5526" y="5298"/>
                      <a:pt x="5555" y="5229"/>
                      <a:pt x="5555" y="5157"/>
                    </a:cubicBezTo>
                    <a:lnTo>
                      <a:pt x="5555" y="272"/>
                    </a:lnTo>
                    <a:cubicBezTo>
                      <a:pt x="5555" y="122"/>
                      <a:pt x="5433" y="0"/>
                      <a:pt x="5283" y="0"/>
                    </a:cubicBezTo>
                    <a:close/>
                    <a:moveTo>
                      <a:pt x="2621" y="5123"/>
                    </a:moveTo>
                    <a:lnTo>
                      <a:pt x="2213" y="5123"/>
                    </a:lnTo>
                    <a:lnTo>
                      <a:pt x="2213" y="5531"/>
                    </a:lnTo>
                    <a:cubicBezTo>
                      <a:pt x="2213" y="5681"/>
                      <a:pt x="2091" y="5803"/>
                      <a:pt x="1941" y="5803"/>
                    </a:cubicBezTo>
                    <a:cubicBezTo>
                      <a:pt x="1791" y="5803"/>
                      <a:pt x="1669" y="5681"/>
                      <a:pt x="1669" y="5531"/>
                    </a:cubicBezTo>
                    <a:lnTo>
                      <a:pt x="1669" y="5123"/>
                    </a:lnTo>
                    <a:lnTo>
                      <a:pt x="1261" y="5123"/>
                    </a:lnTo>
                    <a:cubicBezTo>
                      <a:pt x="1110" y="5123"/>
                      <a:pt x="988" y="5001"/>
                      <a:pt x="988" y="4850"/>
                    </a:cubicBezTo>
                    <a:cubicBezTo>
                      <a:pt x="988" y="4700"/>
                      <a:pt x="1110" y="4578"/>
                      <a:pt x="1261" y="4578"/>
                    </a:cubicBezTo>
                    <a:lnTo>
                      <a:pt x="1669" y="4578"/>
                    </a:lnTo>
                    <a:lnTo>
                      <a:pt x="1669" y="4170"/>
                    </a:lnTo>
                    <a:cubicBezTo>
                      <a:pt x="1669" y="4019"/>
                      <a:pt x="1791" y="3898"/>
                      <a:pt x="1941" y="3898"/>
                    </a:cubicBezTo>
                    <a:cubicBezTo>
                      <a:pt x="2091" y="3898"/>
                      <a:pt x="2213" y="4019"/>
                      <a:pt x="2213" y="4170"/>
                    </a:cubicBezTo>
                    <a:lnTo>
                      <a:pt x="2213" y="4578"/>
                    </a:lnTo>
                    <a:lnTo>
                      <a:pt x="2621" y="4578"/>
                    </a:lnTo>
                    <a:cubicBezTo>
                      <a:pt x="2772" y="4578"/>
                      <a:pt x="2894" y="4700"/>
                      <a:pt x="2894" y="4850"/>
                    </a:cubicBezTo>
                    <a:cubicBezTo>
                      <a:pt x="2894" y="5001"/>
                      <a:pt x="2772" y="5123"/>
                      <a:pt x="2621" y="5123"/>
                    </a:cubicBezTo>
                    <a:close/>
                    <a:moveTo>
                      <a:pt x="2668" y="3322"/>
                    </a:moveTo>
                    <a:lnTo>
                      <a:pt x="1261" y="3322"/>
                    </a:lnTo>
                    <a:cubicBezTo>
                      <a:pt x="1110" y="3322"/>
                      <a:pt x="988" y="3200"/>
                      <a:pt x="988" y="3050"/>
                    </a:cubicBezTo>
                    <a:cubicBezTo>
                      <a:pt x="988" y="2899"/>
                      <a:pt x="1110" y="2777"/>
                      <a:pt x="1261" y="2777"/>
                    </a:cubicBezTo>
                    <a:lnTo>
                      <a:pt x="2668" y="2777"/>
                    </a:lnTo>
                    <a:cubicBezTo>
                      <a:pt x="2819" y="2777"/>
                      <a:pt x="2941" y="2899"/>
                      <a:pt x="2941" y="3050"/>
                    </a:cubicBezTo>
                    <a:cubicBezTo>
                      <a:pt x="2941" y="3200"/>
                      <a:pt x="2819" y="3322"/>
                      <a:pt x="2668" y="3322"/>
                    </a:cubicBezTo>
                    <a:close/>
                    <a:moveTo>
                      <a:pt x="4294" y="2486"/>
                    </a:moveTo>
                    <a:lnTo>
                      <a:pt x="1261" y="2486"/>
                    </a:lnTo>
                    <a:cubicBezTo>
                      <a:pt x="1110" y="2486"/>
                      <a:pt x="988" y="2364"/>
                      <a:pt x="988" y="2214"/>
                    </a:cubicBezTo>
                    <a:cubicBezTo>
                      <a:pt x="988" y="2064"/>
                      <a:pt x="1110" y="1942"/>
                      <a:pt x="1261" y="1942"/>
                    </a:cubicBezTo>
                    <a:lnTo>
                      <a:pt x="4294" y="1942"/>
                    </a:lnTo>
                    <a:cubicBezTo>
                      <a:pt x="4444" y="1942"/>
                      <a:pt x="4566" y="2064"/>
                      <a:pt x="4566" y="2214"/>
                    </a:cubicBezTo>
                    <a:cubicBezTo>
                      <a:pt x="4566" y="2364"/>
                      <a:pt x="4444" y="2486"/>
                      <a:pt x="4294" y="2486"/>
                    </a:cubicBezTo>
                    <a:close/>
                    <a:moveTo>
                      <a:pt x="4294" y="1650"/>
                    </a:moveTo>
                    <a:lnTo>
                      <a:pt x="1261" y="1650"/>
                    </a:lnTo>
                    <a:cubicBezTo>
                      <a:pt x="1110" y="1650"/>
                      <a:pt x="988" y="1529"/>
                      <a:pt x="988" y="1378"/>
                    </a:cubicBezTo>
                    <a:cubicBezTo>
                      <a:pt x="988" y="1228"/>
                      <a:pt x="1110" y="1106"/>
                      <a:pt x="1261" y="1106"/>
                    </a:cubicBezTo>
                    <a:lnTo>
                      <a:pt x="4294" y="1106"/>
                    </a:lnTo>
                    <a:cubicBezTo>
                      <a:pt x="4444" y="1106"/>
                      <a:pt x="4566" y="1228"/>
                      <a:pt x="4566" y="1378"/>
                    </a:cubicBezTo>
                    <a:cubicBezTo>
                      <a:pt x="4566" y="1529"/>
                      <a:pt x="4444" y="1650"/>
                      <a:pt x="4294" y="1650"/>
                    </a:cubicBezTo>
                    <a:close/>
                  </a:path>
                </a:pathLst>
              </a:custGeom>
              <a:solidFill>
                <a:schemeClr val="bg1"/>
              </a:solidFill>
              <a:ln>
                <a:noFill/>
              </a:ln>
            </p:spPr>
            <p:txBody>
              <a:bodyPr/>
              <a:lstStyle/>
              <a:p>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11" name="组合 10">
              <a:extLst>
                <a:ext uri="{FF2B5EF4-FFF2-40B4-BE49-F238E27FC236}">
                  <a16:creationId xmlns:a16="http://schemas.microsoft.com/office/drawing/2014/main" id="{7F0219E4-3384-C04E-A403-D7C702FB5642}"/>
                </a:ext>
              </a:extLst>
            </p:cNvPr>
            <p:cNvGrpSpPr/>
            <p:nvPr/>
          </p:nvGrpSpPr>
          <p:grpSpPr>
            <a:xfrm>
              <a:off x="9080418" y="6011705"/>
              <a:ext cx="393106" cy="393106"/>
              <a:chOff x="8943490" y="6011705"/>
              <a:chExt cx="393106" cy="393106"/>
            </a:xfrm>
          </p:grpSpPr>
          <p:sp>
            <p:nvSpPr>
              <p:cNvPr id="15" name="椭圆 14">
                <a:extLst>
                  <a:ext uri="{FF2B5EF4-FFF2-40B4-BE49-F238E27FC236}">
                    <a16:creationId xmlns:a16="http://schemas.microsoft.com/office/drawing/2014/main" id="{EF8DE856-52C7-C149-8052-0D71B0D9939F}"/>
                  </a:ext>
                </a:extLst>
              </p:cNvPr>
              <p:cNvSpPr/>
              <p:nvPr/>
            </p:nvSpPr>
            <p:spPr>
              <a:xfrm>
                <a:off x="8943490" y="6011705"/>
                <a:ext cx="393106" cy="393106"/>
              </a:xfrm>
              <a:prstGeom prst="ellipse">
                <a:avLst/>
              </a:prstGeom>
              <a:solidFill>
                <a:srgbClr val="46A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6" name="writting-laptop_14481">
                <a:extLst>
                  <a:ext uri="{FF2B5EF4-FFF2-40B4-BE49-F238E27FC236}">
                    <a16:creationId xmlns:a16="http://schemas.microsoft.com/office/drawing/2014/main" id="{96774F6F-C6B8-9948-8B45-A3CB001C1765}"/>
                  </a:ext>
                </a:extLst>
              </p:cNvPr>
              <p:cNvSpPr>
                <a:spLocks noChangeAspect="1"/>
              </p:cNvSpPr>
              <p:nvPr/>
            </p:nvSpPr>
            <p:spPr bwMode="auto">
              <a:xfrm>
                <a:off x="9023260" y="6115266"/>
                <a:ext cx="234878" cy="185982"/>
              </a:xfrm>
              <a:custGeom>
                <a:avLst/>
                <a:gdLst>
                  <a:gd name="connsiteX0" fmla="*/ 66529 w 609120"/>
                  <a:gd name="connsiteY0" fmla="*/ 352898 h 482315"/>
                  <a:gd name="connsiteX1" fmla="*/ 542591 w 609120"/>
                  <a:gd name="connsiteY1" fmla="*/ 352898 h 482315"/>
                  <a:gd name="connsiteX2" fmla="*/ 609120 w 609120"/>
                  <a:gd name="connsiteY2" fmla="*/ 452184 h 482315"/>
                  <a:gd name="connsiteX3" fmla="*/ 609120 w 609120"/>
                  <a:gd name="connsiteY3" fmla="*/ 482315 h 482315"/>
                  <a:gd name="connsiteX4" fmla="*/ 0 w 609120"/>
                  <a:gd name="connsiteY4" fmla="*/ 482315 h 482315"/>
                  <a:gd name="connsiteX5" fmla="*/ 0 w 609120"/>
                  <a:gd name="connsiteY5" fmla="*/ 452184 h 482315"/>
                  <a:gd name="connsiteX6" fmla="*/ 278451 w 609120"/>
                  <a:gd name="connsiteY6" fmla="*/ 214237 h 482315"/>
                  <a:gd name="connsiteX7" fmla="*/ 447314 w 609120"/>
                  <a:gd name="connsiteY7" fmla="*/ 214237 h 482315"/>
                  <a:gd name="connsiteX8" fmla="*/ 447314 w 609120"/>
                  <a:gd name="connsiteY8" fmla="*/ 232866 h 482315"/>
                  <a:gd name="connsiteX9" fmla="*/ 278451 w 609120"/>
                  <a:gd name="connsiteY9" fmla="*/ 232866 h 482315"/>
                  <a:gd name="connsiteX10" fmla="*/ 156937 w 609120"/>
                  <a:gd name="connsiteY10" fmla="*/ 214237 h 482315"/>
                  <a:gd name="connsiteX11" fmla="*/ 235970 w 609120"/>
                  <a:gd name="connsiteY11" fmla="*/ 214237 h 482315"/>
                  <a:gd name="connsiteX12" fmla="*/ 235970 w 609120"/>
                  <a:gd name="connsiteY12" fmla="*/ 232866 h 482315"/>
                  <a:gd name="connsiteX13" fmla="*/ 156937 w 609120"/>
                  <a:gd name="connsiteY13" fmla="*/ 232866 h 482315"/>
                  <a:gd name="connsiteX14" fmla="*/ 278451 w 609120"/>
                  <a:gd name="connsiteY14" fmla="*/ 157149 h 482315"/>
                  <a:gd name="connsiteX15" fmla="*/ 447314 w 609120"/>
                  <a:gd name="connsiteY15" fmla="*/ 157149 h 482315"/>
                  <a:gd name="connsiteX16" fmla="*/ 447314 w 609120"/>
                  <a:gd name="connsiteY16" fmla="*/ 175778 h 482315"/>
                  <a:gd name="connsiteX17" fmla="*/ 278451 w 609120"/>
                  <a:gd name="connsiteY17" fmla="*/ 175778 h 482315"/>
                  <a:gd name="connsiteX18" fmla="*/ 156937 w 609120"/>
                  <a:gd name="connsiteY18" fmla="*/ 157149 h 482315"/>
                  <a:gd name="connsiteX19" fmla="*/ 235970 w 609120"/>
                  <a:gd name="connsiteY19" fmla="*/ 157149 h 482315"/>
                  <a:gd name="connsiteX20" fmla="*/ 235970 w 609120"/>
                  <a:gd name="connsiteY20" fmla="*/ 175778 h 482315"/>
                  <a:gd name="connsiteX21" fmla="*/ 156937 w 609120"/>
                  <a:gd name="connsiteY21" fmla="*/ 175778 h 482315"/>
                  <a:gd name="connsiteX22" fmla="*/ 278451 w 609120"/>
                  <a:gd name="connsiteY22" fmla="*/ 99991 h 482315"/>
                  <a:gd name="connsiteX23" fmla="*/ 447314 w 609120"/>
                  <a:gd name="connsiteY23" fmla="*/ 99991 h 482315"/>
                  <a:gd name="connsiteX24" fmla="*/ 447314 w 609120"/>
                  <a:gd name="connsiteY24" fmla="*/ 118691 h 482315"/>
                  <a:gd name="connsiteX25" fmla="*/ 278451 w 609120"/>
                  <a:gd name="connsiteY25" fmla="*/ 118691 h 482315"/>
                  <a:gd name="connsiteX26" fmla="*/ 156937 w 609120"/>
                  <a:gd name="connsiteY26" fmla="*/ 99991 h 482315"/>
                  <a:gd name="connsiteX27" fmla="*/ 235970 w 609120"/>
                  <a:gd name="connsiteY27" fmla="*/ 99991 h 482315"/>
                  <a:gd name="connsiteX28" fmla="*/ 235970 w 609120"/>
                  <a:gd name="connsiteY28" fmla="*/ 118691 h 482315"/>
                  <a:gd name="connsiteX29" fmla="*/ 156937 w 609120"/>
                  <a:gd name="connsiteY29" fmla="*/ 118691 h 482315"/>
                  <a:gd name="connsiteX30" fmla="*/ 116312 w 609120"/>
                  <a:gd name="connsiteY30" fmla="*/ 41471 h 482315"/>
                  <a:gd name="connsiteX31" fmla="*/ 116312 w 609120"/>
                  <a:gd name="connsiteY31" fmla="*/ 288120 h 482315"/>
                  <a:gd name="connsiteX32" fmla="*/ 493160 w 609120"/>
                  <a:gd name="connsiteY32" fmla="*/ 288120 h 482315"/>
                  <a:gd name="connsiteX33" fmla="*/ 493160 w 609120"/>
                  <a:gd name="connsiteY33" fmla="*/ 41471 h 482315"/>
                  <a:gd name="connsiteX34" fmla="*/ 66684 w 609120"/>
                  <a:gd name="connsiteY34" fmla="*/ 0 h 482315"/>
                  <a:gd name="connsiteX35" fmla="*/ 542788 w 609120"/>
                  <a:gd name="connsiteY35" fmla="*/ 0 h 482315"/>
                  <a:gd name="connsiteX36" fmla="*/ 542788 w 609120"/>
                  <a:gd name="connsiteY36" fmla="*/ 329682 h 482315"/>
                  <a:gd name="connsiteX37" fmla="*/ 66684 w 609120"/>
                  <a:gd name="connsiteY37" fmla="*/ 329682 h 4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120" h="482315">
                    <a:moveTo>
                      <a:pt x="66529" y="352898"/>
                    </a:moveTo>
                    <a:lnTo>
                      <a:pt x="542591" y="352898"/>
                    </a:lnTo>
                    <a:lnTo>
                      <a:pt x="609120" y="452184"/>
                    </a:lnTo>
                    <a:lnTo>
                      <a:pt x="609120" y="482315"/>
                    </a:lnTo>
                    <a:lnTo>
                      <a:pt x="0" y="482315"/>
                    </a:lnTo>
                    <a:lnTo>
                      <a:pt x="0" y="452184"/>
                    </a:lnTo>
                    <a:close/>
                    <a:moveTo>
                      <a:pt x="278451" y="214237"/>
                    </a:moveTo>
                    <a:lnTo>
                      <a:pt x="447314" y="214237"/>
                    </a:lnTo>
                    <a:lnTo>
                      <a:pt x="447314" y="232866"/>
                    </a:lnTo>
                    <a:lnTo>
                      <a:pt x="278451" y="232866"/>
                    </a:lnTo>
                    <a:close/>
                    <a:moveTo>
                      <a:pt x="156937" y="214237"/>
                    </a:moveTo>
                    <a:lnTo>
                      <a:pt x="235970" y="214237"/>
                    </a:lnTo>
                    <a:lnTo>
                      <a:pt x="235970" y="232866"/>
                    </a:lnTo>
                    <a:lnTo>
                      <a:pt x="156937" y="232866"/>
                    </a:lnTo>
                    <a:close/>
                    <a:moveTo>
                      <a:pt x="278451" y="157149"/>
                    </a:moveTo>
                    <a:lnTo>
                      <a:pt x="447314" y="157149"/>
                    </a:lnTo>
                    <a:lnTo>
                      <a:pt x="447314" y="175778"/>
                    </a:lnTo>
                    <a:lnTo>
                      <a:pt x="278451" y="175778"/>
                    </a:lnTo>
                    <a:close/>
                    <a:moveTo>
                      <a:pt x="156937" y="157149"/>
                    </a:moveTo>
                    <a:lnTo>
                      <a:pt x="235970" y="157149"/>
                    </a:lnTo>
                    <a:lnTo>
                      <a:pt x="235970" y="175778"/>
                    </a:lnTo>
                    <a:lnTo>
                      <a:pt x="156937" y="175778"/>
                    </a:lnTo>
                    <a:close/>
                    <a:moveTo>
                      <a:pt x="278451" y="99991"/>
                    </a:moveTo>
                    <a:lnTo>
                      <a:pt x="447314" y="99991"/>
                    </a:lnTo>
                    <a:lnTo>
                      <a:pt x="447314" y="118691"/>
                    </a:lnTo>
                    <a:lnTo>
                      <a:pt x="278451" y="118691"/>
                    </a:lnTo>
                    <a:close/>
                    <a:moveTo>
                      <a:pt x="156937" y="99991"/>
                    </a:moveTo>
                    <a:lnTo>
                      <a:pt x="235970" y="99991"/>
                    </a:lnTo>
                    <a:lnTo>
                      <a:pt x="235970" y="118691"/>
                    </a:lnTo>
                    <a:lnTo>
                      <a:pt x="156937" y="118691"/>
                    </a:lnTo>
                    <a:close/>
                    <a:moveTo>
                      <a:pt x="116312" y="41471"/>
                    </a:moveTo>
                    <a:lnTo>
                      <a:pt x="116312" y="288120"/>
                    </a:lnTo>
                    <a:lnTo>
                      <a:pt x="493160" y="288120"/>
                    </a:lnTo>
                    <a:lnTo>
                      <a:pt x="493160" y="41471"/>
                    </a:lnTo>
                    <a:close/>
                    <a:moveTo>
                      <a:pt x="66684" y="0"/>
                    </a:moveTo>
                    <a:lnTo>
                      <a:pt x="542788" y="0"/>
                    </a:lnTo>
                    <a:lnTo>
                      <a:pt x="542788" y="329682"/>
                    </a:lnTo>
                    <a:lnTo>
                      <a:pt x="66684" y="329682"/>
                    </a:lnTo>
                    <a:close/>
                  </a:path>
                </a:pathLst>
              </a:custGeom>
              <a:solidFill>
                <a:schemeClr val="bg1"/>
              </a:solidFill>
              <a:ln>
                <a:noFill/>
              </a:ln>
            </p:spPr>
            <p:txBody>
              <a:bodyPr/>
              <a:lstStyle/>
              <a:p>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12" name="组合 11">
              <a:extLst>
                <a:ext uri="{FF2B5EF4-FFF2-40B4-BE49-F238E27FC236}">
                  <a16:creationId xmlns:a16="http://schemas.microsoft.com/office/drawing/2014/main" id="{A41916C1-B023-0342-B650-5632F1987D43}"/>
                </a:ext>
              </a:extLst>
            </p:cNvPr>
            <p:cNvGrpSpPr/>
            <p:nvPr/>
          </p:nvGrpSpPr>
          <p:grpSpPr>
            <a:xfrm>
              <a:off x="10432840" y="6011705"/>
              <a:ext cx="393106" cy="393106"/>
              <a:chOff x="10155336" y="6011705"/>
              <a:chExt cx="393106" cy="393106"/>
            </a:xfrm>
          </p:grpSpPr>
          <p:sp>
            <p:nvSpPr>
              <p:cNvPr id="13" name="椭圆 12">
                <a:extLst>
                  <a:ext uri="{FF2B5EF4-FFF2-40B4-BE49-F238E27FC236}">
                    <a16:creationId xmlns:a16="http://schemas.microsoft.com/office/drawing/2014/main" id="{DEE173F2-19C8-6D47-9E57-DC1BAE1C6438}"/>
                  </a:ext>
                </a:extLst>
              </p:cNvPr>
              <p:cNvSpPr/>
              <p:nvPr/>
            </p:nvSpPr>
            <p:spPr>
              <a:xfrm>
                <a:off x="10155336" y="6011705"/>
                <a:ext cx="393106" cy="393106"/>
              </a:xfrm>
              <a:prstGeom prst="ellipse">
                <a:avLst/>
              </a:prstGeom>
              <a:solidFill>
                <a:srgbClr val="2CA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4" name="椭圆 6">
                <a:extLst>
                  <a:ext uri="{FF2B5EF4-FFF2-40B4-BE49-F238E27FC236}">
                    <a16:creationId xmlns:a16="http://schemas.microsoft.com/office/drawing/2014/main" id="{DF8E7508-6025-4A44-AFDD-1534ED4C7203}"/>
                  </a:ext>
                </a:extLst>
              </p:cNvPr>
              <p:cNvSpPr/>
              <p:nvPr/>
            </p:nvSpPr>
            <p:spPr>
              <a:xfrm>
                <a:off x="10253503" y="6112834"/>
                <a:ext cx="196772" cy="19084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pic>
        <p:nvPicPr>
          <p:cNvPr id="4" name="图片 3">
            <a:extLst>
              <a:ext uri="{FF2B5EF4-FFF2-40B4-BE49-F238E27FC236}">
                <a16:creationId xmlns:a16="http://schemas.microsoft.com/office/drawing/2014/main" id="{E19758AD-8C83-DE4A-896E-2D155F3330A5}"/>
              </a:ext>
            </a:extLst>
          </p:cNvPr>
          <p:cNvPicPr>
            <a:picLocks noChangeAspect="1"/>
          </p:cNvPicPr>
          <p:nvPr userDrawn="1"/>
        </p:nvPicPr>
        <p:blipFill>
          <a:blip r:embed="rId2"/>
          <a:stretch>
            <a:fillRect/>
          </a:stretch>
        </p:blipFill>
        <p:spPr>
          <a:xfrm>
            <a:off x="0" y="268513"/>
            <a:ext cx="6908800" cy="1714500"/>
          </a:xfrm>
          <a:prstGeom prst="rect">
            <a:avLst/>
          </a:prstGeom>
        </p:spPr>
      </p:pic>
      <p:pic>
        <p:nvPicPr>
          <p:cNvPr id="5" name="图片 4">
            <a:extLst>
              <a:ext uri="{FF2B5EF4-FFF2-40B4-BE49-F238E27FC236}">
                <a16:creationId xmlns:a16="http://schemas.microsoft.com/office/drawing/2014/main" id="{94383A9F-F1C4-DD47-996B-0E882407469C}"/>
              </a:ext>
            </a:extLst>
          </p:cNvPr>
          <p:cNvPicPr>
            <a:picLocks noChangeAspect="1"/>
          </p:cNvPicPr>
          <p:nvPr userDrawn="1"/>
        </p:nvPicPr>
        <p:blipFill>
          <a:blip r:embed="rId3"/>
          <a:stretch>
            <a:fillRect/>
          </a:stretch>
        </p:blipFill>
        <p:spPr>
          <a:xfrm>
            <a:off x="2687328" y="4824187"/>
            <a:ext cx="5715000" cy="1765300"/>
          </a:xfrm>
          <a:prstGeom prst="rect">
            <a:avLst/>
          </a:prstGeom>
        </p:spPr>
      </p:pic>
    </p:spTree>
    <p:extLst>
      <p:ext uri="{BB962C8B-B14F-4D97-AF65-F5344CB8AC3E}">
        <p14:creationId xmlns:p14="http://schemas.microsoft.com/office/powerpoint/2010/main" val="283190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AC97D-14F1-F34F-A6F4-4513207DF1BD}"/>
              </a:ext>
            </a:extLst>
          </p:cNvPr>
          <p:cNvSpPr>
            <a:spLocks noGrp="1"/>
          </p:cNvSpPr>
          <p:nvPr>
            <p:ph type="title"/>
          </p:nvPr>
        </p:nvSpPr>
        <p:spPr>
          <a:xfrm>
            <a:off x="838200" y="154911"/>
            <a:ext cx="10169324" cy="480131"/>
          </a:xfrm>
          <a:noFill/>
        </p:spPr>
        <p:txBody>
          <a:bodyPr wrap="square" rtlCol="0">
            <a:spAutoFit/>
            <a:scene3d>
              <a:camera prst="orthographicFront"/>
              <a:lightRig rig="threePt" dir="t"/>
            </a:scene3d>
            <a:sp3d contourW="12700"/>
          </a:bodyPr>
          <a:lstStyle>
            <a:lvl1pPr>
              <a:defRPr lang="zh-CN" altLang="en-US" sz="2800" b="1" dirty="0">
                <a:solidFill>
                  <a:schemeClr val="tx1">
                    <a:lumMod val="75000"/>
                    <a:lumOff val="25000"/>
                  </a:schemeClr>
                </a:solidFill>
                <a:latin typeface="Century Gothic" panose="020B0502020202020204" pitchFamily="34" charset="0"/>
                <a:ea typeface="微软雅黑" panose="020B0503020204020204" pitchFamily="34" charset="-122"/>
                <a:cs typeface="+mn-cs"/>
              </a:defRPr>
            </a:lvl1pPr>
          </a:lstStyle>
          <a:p>
            <a:pPr marL="0" lvl="0"/>
            <a:r>
              <a:rPr kumimoji="1" lang="zh-CN" altLang="en-US" dirty="0"/>
              <a:t>单击此处编辑母版标题样式</a:t>
            </a:r>
          </a:p>
        </p:txBody>
      </p:sp>
      <p:sp>
        <p:nvSpPr>
          <p:cNvPr id="7" name="矩形 6">
            <a:extLst>
              <a:ext uri="{FF2B5EF4-FFF2-40B4-BE49-F238E27FC236}">
                <a16:creationId xmlns:a16="http://schemas.microsoft.com/office/drawing/2014/main" id="{AA07DA9B-BD00-1640-A4C3-B58F484E5C2E}"/>
              </a:ext>
            </a:extLst>
          </p:cNvPr>
          <p:cNvSpPr/>
          <p:nvPr userDrawn="1"/>
        </p:nvSpPr>
        <p:spPr>
          <a:xfrm>
            <a:off x="208345" y="154911"/>
            <a:ext cx="313142" cy="430887"/>
          </a:xfrm>
          <a:prstGeom prst="rect">
            <a:avLst/>
          </a:prstGeom>
          <a:solidFill>
            <a:srgbClr val="0F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8" name="矩形 7">
            <a:extLst>
              <a:ext uri="{FF2B5EF4-FFF2-40B4-BE49-F238E27FC236}">
                <a16:creationId xmlns:a16="http://schemas.microsoft.com/office/drawing/2014/main" id="{2EF6E479-0FC4-C54D-BCC5-4FF1B6A59984}"/>
              </a:ext>
            </a:extLst>
          </p:cNvPr>
          <p:cNvSpPr/>
          <p:nvPr userDrawn="1"/>
        </p:nvSpPr>
        <p:spPr>
          <a:xfrm>
            <a:off x="603394" y="154911"/>
            <a:ext cx="134913" cy="430887"/>
          </a:xfrm>
          <a:prstGeom prst="rect">
            <a:avLst/>
          </a:prstGeom>
          <a:solidFill>
            <a:srgbClr val="46A6CC"/>
          </a:solidFill>
          <a:ln>
            <a:solidFill>
              <a:srgbClr val="2CAC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Tree>
    <p:extLst>
      <p:ext uri="{BB962C8B-B14F-4D97-AF65-F5344CB8AC3E}">
        <p14:creationId xmlns:p14="http://schemas.microsoft.com/office/powerpoint/2010/main" val="3315584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任意多边形 27">
            <a:extLst>
              <a:ext uri="{FF2B5EF4-FFF2-40B4-BE49-F238E27FC236}">
                <a16:creationId xmlns:a16="http://schemas.microsoft.com/office/drawing/2014/main" id="{FF28DD7C-9822-9C45-B261-F4BC82FC913F}"/>
              </a:ext>
            </a:extLst>
          </p:cNvPr>
          <p:cNvSpPr>
            <a:spLocks noChangeArrowheads="1"/>
          </p:cNvSpPr>
          <p:nvPr userDrawn="1"/>
        </p:nvSpPr>
        <p:spPr bwMode="auto">
          <a:xfrm flipH="1" flipV="1">
            <a:off x="0" y="2598082"/>
            <a:ext cx="5082755" cy="1661837"/>
          </a:xfrm>
          <a:custGeom>
            <a:avLst/>
            <a:gdLst>
              <a:gd name="connsiteX0" fmla="*/ 5082755 w 5082755"/>
              <a:gd name="connsiteY0" fmla="*/ 1661837 h 1661837"/>
              <a:gd name="connsiteX1" fmla="*/ 3267897 w 5082755"/>
              <a:gd name="connsiteY1" fmla="*/ 1661837 h 1661837"/>
              <a:gd name="connsiteX2" fmla="*/ 3071157 w 5082755"/>
              <a:gd name="connsiteY2" fmla="*/ 1661837 h 1661837"/>
              <a:gd name="connsiteX3" fmla="*/ 2851438 w 5082755"/>
              <a:gd name="connsiteY3" fmla="*/ 1661837 h 1661837"/>
              <a:gd name="connsiteX4" fmla="*/ 1256299 w 5082755"/>
              <a:gd name="connsiteY4" fmla="*/ 1661837 h 1661837"/>
              <a:gd name="connsiteX5" fmla="*/ 839840 w 5082755"/>
              <a:gd name="connsiteY5" fmla="*/ 1661837 h 1661837"/>
              <a:gd name="connsiteX6" fmla="*/ 0 w 5082755"/>
              <a:gd name="connsiteY6" fmla="*/ 0 h 1661837"/>
              <a:gd name="connsiteX7" fmla="*/ 416459 w 5082755"/>
              <a:gd name="connsiteY7" fmla="*/ 0 h 1661837"/>
              <a:gd name="connsiteX8" fmla="*/ 2231317 w 5082755"/>
              <a:gd name="connsiteY8" fmla="*/ 0 h 1661837"/>
              <a:gd name="connsiteX9" fmla="*/ 2851438 w 5082755"/>
              <a:gd name="connsiteY9" fmla="*/ 0 h 1661837"/>
              <a:gd name="connsiteX10" fmla="*/ 3267897 w 5082755"/>
              <a:gd name="connsiteY10" fmla="*/ 0 h 1661837"/>
              <a:gd name="connsiteX11" fmla="*/ 5082755 w 5082755"/>
              <a:gd name="connsiteY11" fmla="*/ 0 h 16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82755" h="1661837">
                <a:moveTo>
                  <a:pt x="5082755" y="1661837"/>
                </a:moveTo>
                <a:lnTo>
                  <a:pt x="3267897" y="1661837"/>
                </a:lnTo>
                <a:lnTo>
                  <a:pt x="3071157" y="1661837"/>
                </a:lnTo>
                <a:lnTo>
                  <a:pt x="2851438" y="1661837"/>
                </a:lnTo>
                <a:lnTo>
                  <a:pt x="1256299" y="1661837"/>
                </a:lnTo>
                <a:lnTo>
                  <a:pt x="839840" y="1661837"/>
                </a:lnTo>
                <a:lnTo>
                  <a:pt x="0" y="0"/>
                </a:lnTo>
                <a:lnTo>
                  <a:pt x="416459" y="0"/>
                </a:lnTo>
                <a:lnTo>
                  <a:pt x="2231317" y="0"/>
                </a:lnTo>
                <a:lnTo>
                  <a:pt x="2851438" y="0"/>
                </a:lnTo>
                <a:lnTo>
                  <a:pt x="3267897" y="0"/>
                </a:lnTo>
                <a:lnTo>
                  <a:pt x="5082755" y="0"/>
                </a:lnTo>
                <a:close/>
              </a:path>
            </a:pathLst>
          </a:custGeom>
          <a:solidFill>
            <a:srgbClr val="0F6D9E"/>
          </a:solidFill>
          <a:ln w="9525">
            <a:noFill/>
            <a:round/>
            <a:headEnd/>
            <a:tailEnd/>
          </a:ln>
        </p:spPr>
        <p:txBody>
          <a:bodyPr wrap="square">
            <a:noAutofit/>
          </a:bodyPr>
          <a:lstStyle/>
          <a:p>
            <a:endParaRPr lang="zh-CN" altLang="en-US" sz="2399">
              <a:latin typeface="Arial" pitchFamily="34" charset="0"/>
            </a:endParaRPr>
          </a:p>
        </p:txBody>
      </p:sp>
      <p:sp>
        <p:nvSpPr>
          <p:cNvPr id="8" name="任意多边形 18">
            <a:extLst>
              <a:ext uri="{FF2B5EF4-FFF2-40B4-BE49-F238E27FC236}">
                <a16:creationId xmlns:a16="http://schemas.microsoft.com/office/drawing/2014/main" id="{81369001-08EB-824C-9FF9-041426A0CBBB}"/>
              </a:ext>
            </a:extLst>
          </p:cNvPr>
          <p:cNvSpPr>
            <a:spLocks noChangeArrowheads="1"/>
          </p:cNvSpPr>
          <p:nvPr userDrawn="1"/>
        </p:nvSpPr>
        <p:spPr bwMode="auto">
          <a:xfrm flipH="1">
            <a:off x="0" y="2598082"/>
            <a:ext cx="4219789" cy="1661837"/>
          </a:xfrm>
          <a:custGeom>
            <a:avLst/>
            <a:gdLst>
              <a:gd name="connsiteX0" fmla="*/ 4219789 w 4219789"/>
              <a:gd name="connsiteY0" fmla="*/ 0 h 1661837"/>
              <a:gd name="connsiteX1" fmla="*/ 2404931 w 4219789"/>
              <a:gd name="connsiteY1" fmla="*/ 0 h 1661837"/>
              <a:gd name="connsiteX2" fmla="*/ 1988472 w 4219789"/>
              <a:gd name="connsiteY2" fmla="*/ 0 h 1661837"/>
              <a:gd name="connsiteX3" fmla="*/ 1368351 w 4219789"/>
              <a:gd name="connsiteY3" fmla="*/ 0 h 1661837"/>
              <a:gd name="connsiteX4" fmla="*/ 839840 w 4219789"/>
              <a:gd name="connsiteY4" fmla="*/ 0 h 1661837"/>
              <a:gd name="connsiteX5" fmla="*/ 0 w 4219789"/>
              <a:gd name="connsiteY5" fmla="*/ 1661837 h 1661837"/>
              <a:gd name="connsiteX6" fmla="*/ 393333 w 4219789"/>
              <a:gd name="connsiteY6" fmla="*/ 1661837 h 1661837"/>
              <a:gd name="connsiteX7" fmla="*/ 1988472 w 4219789"/>
              <a:gd name="connsiteY7" fmla="*/ 1661837 h 1661837"/>
              <a:gd name="connsiteX8" fmla="*/ 2208191 w 4219789"/>
              <a:gd name="connsiteY8" fmla="*/ 1661837 h 1661837"/>
              <a:gd name="connsiteX9" fmla="*/ 2404931 w 4219789"/>
              <a:gd name="connsiteY9" fmla="*/ 1661837 h 1661837"/>
              <a:gd name="connsiteX10" fmla="*/ 4219789 w 4219789"/>
              <a:gd name="connsiteY10" fmla="*/ 1661837 h 1661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9789" h="1661837">
                <a:moveTo>
                  <a:pt x="4219789" y="0"/>
                </a:moveTo>
                <a:lnTo>
                  <a:pt x="2404931" y="0"/>
                </a:lnTo>
                <a:lnTo>
                  <a:pt x="1988472" y="0"/>
                </a:lnTo>
                <a:lnTo>
                  <a:pt x="1368351" y="0"/>
                </a:lnTo>
                <a:lnTo>
                  <a:pt x="839840" y="0"/>
                </a:lnTo>
                <a:lnTo>
                  <a:pt x="0" y="1661837"/>
                </a:lnTo>
                <a:lnTo>
                  <a:pt x="393333" y="1661837"/>
                </a:lnTo>
                <a:lnTo>
                  <a:pt x="1988472" y="1661837"/>
                </a:lnTo>
                <a:lnTo>
                  <a:pt x="2208191" y="1661837"/>
                </a:lnTo>
                <a:lnTo>
                  <a:pt x="2404931" y="1661837"/>
                </a:lnTo>
                <a:lnTo>
                  <a:pt x="4219789" y="1661837"/>
                </a:lnTo>
                <a:close/>
              </a:path>
            </a:pathLst>
          </a:custGeom>
          <a:solidFill>
            <a:srgbClr val="46A6CC"/>
          </a:solidFill>
          <a:ln w="9525">
            <a:noFill/>
            <a:round/>
            <a:headEnd/>
            <a:tailEnd/>
          </a:ln>
        </p:spPr>
        <p:txBody>
          <a:bodyPr wrap="square">
            <a:noAutofit/>
          </a:bodyPr>
          <a:lstStyle/>
          <a:p>
            <a:endParaRPr lang="zh-CN" altLang="en-US" sz="2399">
              <a:latin typeface="Arial" pitchFamily="34" charset="0"/>
            </a:endParaRPr>
          </a:p>
        </p:txBody>
      </p:sp>
      <p:sp>
        <p:nvSpPr>
          <p:cNvPr id="9" name="任意多边形 19">
            <a:extLst>
              <a:ext uri="{FF2B5EF4-FFF2-40B4-BE49-F238E27FC236}">
                <a16:creationId xmlns:a16="http://schemas.microsoft.com/office/drawing/2014/main" id="{D1D701A9-1176-F140-8EAF-EEE0260AF616}"/>
              </a:ext>
            </a:extLst>
          </p:cNvPr>
          <p:cNvSpPr>
            <a:spLocks noChangeArrowheads="1"/>
          </p:cNvSpPr>
          <p:nvPr userDrawn="1"/>
        </p:nvSpPr>
        <p:spPr bwMode="auto">
          <a:xfrm>
            <a:off x="9340562" y="2598082"/>
            <a:ext cx="2851438" cy="1661837"/>
          </a:xfrm>
          <a:custGeom>
            <a:avLst/>
            <a:gdLst>
              <a:gd name="connsiteX0" fmla="*/ 0 w 2851438"/>
              <a:gd name="connsiteY0" fmla="*/ 0 h 1661837"/>
              <a:gd name="connsiteX1" fmla="*/ 2851438 w 2851438"/>
              <a:gd name="connsiteY1" fmla="*/ 0 h 1661837"/>
              <a:gd name="connsiteX2" fmla="*/ 2851438 w 2851438"/>
              <a:gd name="connsiteY2" fmla="*/ 1661837 h 1661837"/>
              <a:gd name="connsiteX3" fmla="*/ 839840 w 2851438"/>
              <a:gd name="connsiteY3" fmla="*/ 1661837 h 1661837"/>
            </a:gdLst>
            <a:ahLst/>
            <a:cxnLst>
              <a:cxn ang="0">
                <a:pos x="connsiteX0" y="connsiteY0"/>
              </a:cxn>
              <a:cxn ang="0">
                <a:pos x="connsiteX1" y="connsiteY1"/>
              </a:cxn>
              <a:cxn ang="0">
                <a:pos x="connsiteX2" y="connsiteY2"/>
              </a:cxn>
              <a:cxn ang="0">
                <a:pos x="connsiteX3" y="connsiteY3"/>
              </a:cxn>
            </a:cxnLst>
            <a:rect l="l" t="t" r="r" b="b"/>
            <a:pathLst>
              <a:path w="2851438" h="1661837">
                <a:moveTo>
                  <a:pt x="0" y="0"/>
                </a:moveTo>
                <a:lnTo>
                  <a:pt x="2851438" y="0"/>
                </a:lnTo>
                <a:lnTo>
                  <a:pt x="2851438" y="1661837"/>
                </a:lnTo>
                <a:lnTo>
                  <a:pt x="839840" y="1661837"/>
                </a:lnTo>
                <a:close/>
              </a:path>
            </a:pathLst>
          </a:custGeom>
          <a:solidFill>
            <a:srgbClr val="46A6CC"/>
          </a:solidFill>
          <a:ln w="9525">
            <a:noFill/>
            <a:round/>
            <a:headEnd/>
            <a:tailEnd/>
          </a:ln>
        </p:spPr>
        <p:txBody>
          <a:bodyPr wrap="square">
            <a:noAutofit/>
          </a:bodyPr>
          <a:lstStyle/>
          <a:p>
            <a:endParaRPr lang="zh-CN" altLang="en-US" sz="2399">
              <a:latin typeface="Arial" pitchFamily="34" charset="0"/>
            </a:endParaRPr>
          </a:p>
        </p:txBody>
      </p:sp>
      <p:sp>
        <p:nvSpPr>
          <p:cNvPr id="10" name="TextBox 5">
            <a:extLst>
              <a:ext uri="{FF2B5EF4-FFF2-40B4-BE49-F238E27FC236}">
                <a16:creationId xmlns:a16="http://schemas.microsoft.com/office/drawing/2014/main" id="{6FC59527-DF8E-FE4E-A1D4-697F2A3ECDFA}"/>
              </a:ext>
            </a:extLst>
          </p:cNvPr>
          <p:cNvSpPr txBox="1">
            <a:spLocks noChangeArrowheads="1"/>
          </p:cNvSpPr>
          <p:nvPr userDrawn="1"/>
        </p:nvSpPr>
        <p:spPr bwMode="auto">
          <a:xfrm>
            <a:off x="500597" y="3044280"/>
            <a:ext cx="2993128" cy="769441"/>
          </a:xfrm>
          <a:prstGeom prst="rect">
            <a:avLst/>
          </a:prstGeom>
          <a:noFill/>
          <a:ln w="9525">
            <a:noFill/>
            <a:miter lim="800000"/>
            <a:headEnd/>
            <a:tailEnd/>
          </a:ln>
        </p:spPr>
        <p:txBody>
          <a:bodyPr wrap="none">
            <a:spAutoFit/>
          </a:bodyPr>
          <a:lstStyle/>
          <a:p>
            <a:pPr algn="ctr"/>
            <a:r>
              <a:rPr lang="en-US" altLang="zh-CN" sz="4400" b="1" dirty="0">
                <a:solidFill>
                  <a:schemeClr val="bg1"/>
                </a:solidFill>
                <a:effectLst>
                  <a:outerShdw blurRad="38100" dist="38100" dir="2700000" algn="tl">
                    <a:srgbClr val="000000">
                      <a:alpha val="43137"/>
                    </a:srgbClr>
                  </a:outerShdw>
                </a:effectLst>
                <a:latin typeface="Century Gothic" panose="020B0502020202020204" pitchFamily="34" charset="0"/>
                <a:ea typeface="微软雅黑" pitchFamily="34" charset="-122"/>
              </a:rPr>
              <a:t>CONTENTS</a:t>
            </a:r>
            <a:endParaRPr lang="zh-CN" altLang="en-US" sz="2800" b="1" dirty="0">
              <a:solidFill>
                <a:schemeClr val="bg1"/>
              </a:solidFill>
              <a:effectLst>
                <a:outerShdw blurRad="38100" dist="38100" dir="2700000" algn="tl">
                  <a:srgbClr val="000000">
                    <a:alpha val="43137"/>
                  </a:srgbClr>
                </a:outerShdw>
              </a:effectLst>
              <a:latin typeface="Century Gothic" panose="020B0502020202020204" pitchFamily="34" charset="0"/>
              <a:ea typeface="微软雅黑" pitchFamily="34" charset="-122"/>
            </a:endParaRPr>
          </a:p>
        </p:txBody>
      </p:sp>
      <p:sp>
        <p:nvSpPr>
          <p:cNvPr id="5" name="文本占位符 4">
            <a:extLst>
              <a:ext uri="{FF2B5EF4-FFF2-40B4-BE49-F238E27FC236}">
                <a16:creationId xmlns:a16="http://schemas.microsoft.com/office/drawing/2014/main" id="{286E2846-BF9D-1A4C-B26A-17724F32238C}"/>
              </a:ext>
            </a:extLst>
          </p:cNvPr>
          <p:cNvSpPr>
            <a:spLocks noGrp="1"/>
          </p:cNvSpPr>
          <p:nvPr>
            <p:ph type="body" sz="quarter" idx="10" hasCustomPrompt="1"/>
          </p:nvPr>
        </p:nvSpPr>
        <p:spPr>
          <a:xfrm>
            <a:off x="3560659" y="1594908"/>
            <a:ext cx="7301999" cy="3668184"/>
          </a:xfrm>
          <a:noFill/>
        </p:spPr>
        <p:txBody>
          <a:bodyPr wrap="none">
            <a:spAutoFit/>
          </a:bodyPr>
          <a:lstStyle>
            <a:lvl1pPr marL="0" indent="0" algn="l" defTabSz="914400" rtl="0" eaLnBrk="1" latinLnBrk="0" hangingPunct="1">
              <a:lnSpc>
                <a:spcPct val="90000"/>
              </a:lnSpc>
              <a:spcBef>
                <a:spcPts val="1000"/>
              </a:spcBef>
              <a:buFont typeface="Arial" panose="020B0604020202020204" pitchFamily="34" charset="0"/>
              <a:buNone/>
              <a:defRPr kumimoji="1" lang="zh-CN" altLang="en-US" sz="2400" b="1" kern="1200" dirty="0" smtClean="0">
                <a:solidFill>
                  <a:srgbClr val="0070C0"/>
                </a:solidFill>
                <a:latin typeface="Century Gothic" panose="020B0502020202020204" pitchFamily="34" charset="0"/>
                <a:ea typeface="微软雅黑" panose="020B0503020204020204" pitchFamily="34" charset="-122"/>
                <a:cs typeface="+mn-cs"/>
              </a:defRPr>
            </a:lvl1pPr>
            <a:lvl2pPr marL="228600" indent="0">
              <a:buNone/>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a:r>
              <a:rPr kumimoji="1" lang="en-US" altLang="zh-CN" dirty="0"/>
              <a:t>01</a:t>
            </a:r>
            <a:r>
              <a:rPr kumimoji="1" lang="zh-CN" altLang="en-US" dirty="0"/>
              <a:t> 单击此处编辑目录标题</a:t>
            </a:r>
          </a:p>
          <a:p>
            <a:pPr marL="457200" lvl="1"/>
            <a:r>
              <a:rPr kumimoji="1" lang="zh-CN" altLang="en-US" dirty="0"/>
              <a:t>  </a:t>
            </a:r>
            <a:endParaRPr kumimoji="1" lang="en-US" altLang="zh-CN" dirty="0"/>
          </a:p>
          <a:p>
            <a:pPr marL="0" lvl="0" indent="0" algn="l" defTabSz="914400" rtl="0" eaLnBrk="1" latinLnBrk="0" hangingPunct="1">
              <a:lnSpc>
                <a:spcPct val="90000"/>
              </a:lnSpc>
              <a:spcBef>
                <a:spcPts val="1000"/>
              </a:spcBef>
              <a:buFont typeface="Arial" panose="020B0604020202020204" pitchFamily="34" charset="0"/>
              <a:buNone/>
            </a:pPr>
            <a:r>
              <a:rPr kumimoji="1" lang="en-US" altLang="zh-CN" dirty="0"/>
              <a:t>	02</a:t>
            </a:r>
            <a:r>
              <a:rPr kumimoji="1" lang="zh-CN" altLang="en-US" dirty="0"/>
              <a:t>单击此处编辑目录标题</a:t>
            </a:r>
          </a:p>
          <a:p>
            <a:pPr marL="0" lvl="0" indent="0" algn="l" defTabSz="914400" rtl="0" eaLnBrk="1" latinLnBrk="0" hangingPunct="1">
              <a:lnSpc>
                <a:spcPct val="90000"/>
              </a:lnSpc>
              <a:spcBef>
                <a:spcPts val="1000"/>
              </a:spcBef>
              <a:buFont typeface="Arial" panose="020B0604020202020204" pitchFamily="34" charset="0"/>
              <a:buNone/>
            </a:pPr>
            <a:endParaRPr kumimoji="1" lang="en-US" altLang="zh-CN" dirty="0"/>
          </a:p>
          <a:p>
            <a:pPr marL="0" lvl="0" indent="0" algn="l" defTabSz="914400" rtl="0" eaLnBrk="1" latinLnBrk="0" hangingPunct="1">
              <a:lnSpc>
                <a:spcPct val="90000"/>
              </a:lnSpc>
              <a:spcBef>
                <a:spcPts val="1000"/>
              </a:spcBef>
              <a:buFont typeface="Arial" panose="020B0604020202020204" pitchFamily="34" charset="0"/>
              <a:buNone/>
            </a:pPr>
            <a:r>
              <a:rPr kumimoji="1" lang="en-US" altLang="zh-CN" dirty="0"/>
              <a:t>		03</a:t>
            </a:r>
            <a:r>
              <a:rPr kumimoji="1" lang="zh-CN" altLang="en-US" dirty="0"/>
              <a:t>单击此处编辑目录标题</a:t>
            </a:r>
          </a:p>
          <a:p>
            <a:pPr marL="1371600" lvl="3"/>
            <a:endParaRPr kumimoji="1" lang="en-US" altLang="zh-CN" dirty="0"/>
          </a:p>
          <a:p>
            <a:pPr marL="0" lvl="0" indent="0" algn="l" defTabSz="914400" rtl="0" eaLnBrk="1" latinLnBrk="0" hangingPunct="1">
              <a:lnSpc>
                <a:spcPct val="90000"/>
              </a:lnSpc>
              <a:spcBef>
                <a:spcPts val="1000"/>
              </a:spcBef>
              <a:buFont typeface="Arial" panose="020B0604020202020204" pitchFamily="34" charset="0"/>
              <a:buNone/>
            </a:pPr>
            <a:r>
              <a:rPr kumimoji="1" lang="en-US" altLang="zh-CN" dirty="0"/>
              <a:t>			04</a:t>
            </a:r>
            <a:r>
              <a:rPr kumimoji="1" lang="zh-CN" altLang="en-US" dirty="0"/>
              <a:t>单击此处编辑目录标题</a:t>
            </a:r>
            <a:endParaRPr kumimoji="1" lang="en-US" altLang="zh-CN" dirty="0"/>
          </a:p>
          <a:p>
            <a:pPr marL="1371600" lvl="3"/>
            <a:endParaRPr kumimoji="1" lang="zh-CN" altLang="en-US" dirty="0"/>
          </a:p>
          <a:p>
            <a:pPr marL="0" lvl="0" indent="0" algn="l" defTabSz="914400" rtl="0" eaLnBrk="1" latinLnBrk="0" hangingPunct="1">
              <a:lnSpc>
                <a:spcPct val="90000"/>
              </a:lnSpc>
              <a:spcBef>
                <a:spcPts val="1000"/>
              </a:spcBef>
              <a:buFont typeface="Arial" panose="020B0604020202020204" pitchFamily="34" charset="0"/>
              <a:buNone/>
            </a:pPr>
            <a:r>
              <a:rPr kumimoji="1" lang="en-US" altLang="zh-CN" dirty="0"/>
              <a:t>				05</a:t>
            </a:r>
            <a:r>
              <a:rPr kumimoji="1" lang="zh-CN" altLang="en-US" dirty="0"/>
              <a:t>单击此处编辑目录标题</a:t>
            </a:r>
          </a:p>
        </p:txBody>
      </p:sp>
    </p:spTree>
    <p:extLst>
      <p:ext uri="{BB962C8B-B14F-4D97-AF65-F5344CB8AC3E}">
        <p14:creationId xmlns:p14="http://schemas.microsoft.com/office/powerpoint/2010/main" val="101235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500"/>
                                        <p:tgtEl>
                                          <p:spTgt spid="9"/>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
    <p:spTree>
      <p:nvGrpSpPr>
        <p:cNvPr id="1" name=""/>
        <p:cNvGrpSpPr/>
        <p:nvPr/>
      </p:nvGrpSpPr>
      <p:grpSpPr>
        <a:xfrm>
          <a:off x="0" y="0"/>
          <a:ext cx="0" cy="0"/>
          <a:chOff x="0" y="0"/>
          <a:chExt cx="0" cy="0"/>
        </a:xfrm>
      </p:grpSpPr>
      <p:sp>
        <p:nvSpPr>
          <p:cNvPr id="8" name="矩形 3">
            <a:extLst>
              <a:ext uri="{FF2B5EF4-FFF2-40B4-BE49-F238E27FC236}">
                <a16:creationId xmlns:a16="http://schemas.microsoft.com/office/drawing/2014/main" id="{A9807F31-1851-9344-9057-FA3BE6D854E3}"/>
              </a:ext>
            </a:extLst>
          </p:cNvPr>
          <p:cNvSpPr/>
          <p:nvPr userDrawn="1"/>
        </p:nvSpPr>
        <p:spPr>
          <a:xfrm>
            <a:off x="3410037" y="1649603"/>
            <a:ext cx="8781963" cy="1871903"/>
          </a:xfrm>
          <a:custGeom>
            <a:avLst/>
            <a:gdLst/>
            <a:ahLst/>
            <a:cxnLst/>
            <a:rect l="l" t="t" r="r" b="b"/>
            <a:pathLst>
              <a:path w="6586815" h="1404000">
                <a:moveTo>
                  <a:pt x="810600" y="0"/>
                </a:moveTo>
                <a:lnTo>
                  <a:pt x="6586815" y="0"/>
                </a:lnTo>
                <a:lnTo>
                  <a:pt x="6586815" y="1404000"/>
                </a:lnTo>
                <a:lnTo>
                  <a:pt x="0" y="1404000"/>
                </a:lnTo>
                <a:close/>
              </a:path>
            </a:pathLst>
          </a:custGeom>
          <a:solidFill>
            <a:srgbClr val="46A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9" name="矩形 6">
            <a:extLst>
              <a:ext uri="{FF2B5EF4-FFF2-40B4-BE49-F238E27FC236}">
                <a16:creationId xmlns:a16="http://schemas.microsoft.com/office/drawing/2014/main" id="{E18581C4-7AE3-A842-AD7F-12D0B57E3DB4}"/>
              </a:ext>
            </a:extLst>
          </p:cNvPr>
          <p:cNvSpPr/>
          <p:nvPr userDrawn="1"/>
        </p:nvSpPr>
        <p:spPr>
          <a:xfrm>
            <a:off x="600" y="3478789"/>
            <a:ext cx="8432200" cy="1871903"/>
          </a:xfrm>
          <a:custGeom>
            <a:avLst/>
            <a:gdLst/>
            <a:ahLst/>
            <a:cxnLst/>
            <a:rect l="l" t="t" r="r" b="b"/>
            <a:pathLst>
              <a:path w="4284268" h="1404000">
                <a:moveTo>
                  <a:pt x="0" y="0"/>
                </a:moveTo>
                <a:lnTo>
                  <a:pt x="4284268" y="0"/>
                </a:lnTo>
                <a:lnTo>
                  <a:pt x="3473668" y="1404000"/>
                </a:lnTo>
                <a:lnTo>
                  <a:pt x="0" y="1404000"/>
                </a:lnTo>
                <a:close/>
              </a:path>
            </a:pathLst>
          </a:custGeom>
          <a:solidFill>
            <a:srgbClr val="2CA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0" name="矩形 7">
            <a:extLst>
              <a:ext uri="{FF2B5EF4-FFF2-40B4-BE49-F238E27FC236}">
                <a16:creationId xmlns:a16="http://schemas.microsoft.com/office/drawing/2014/main" id="{F1047549-F9A6-8D4A-A9D6-BB9AFCA904ED}"/>
              </a:ext>
            </a:extLst>
          </p:cNvPr>
          <p:cNvSpPr/>
          <p:nvPr userDrawn="1"/>
        </p:nvSpPr>
        <p:spPr>
          <a:xfrm>
            <a:off x="600" y="1917079"/>
            <a:ext cx="10612684" cy="3023843"/>
          </a:xfrm>
          <a:custGeom>
            <a:avLst/>
            <a:gdLst/>
            <a:ahLst/>
            <a:cxnLst/>
            <a:rect l="l" t="t" r="r" b="b"/>
            <a:pathLst>
              <a:path w="7959928" h="2268000">
                <a:moveTo>
                  <a:pt x="0" y="0"/>
                </a:moveTo>
                <a:lnTo>
                  <a:pt x="7959928" y="0"/>
                </a:lnTo>
                <a:lnTo>
                  <a:pt x="6650498" y="2268000"/>
                </a:lnTo>
                <a:lnTo>
                  <a:pt x="0" y="2268000"/>
                </a:lnTo>
                <a:close/>
              </a:path>
            </a:pathLst>
          </a:custGeom>
          <a:solidFill>
            <a:srgbClr val="0F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1" name="TextBox 9">
            <a:extLst>
              <a:ext uri="{FF2B5EF4-FFF2-40B4-BE49-F238E27FC236}">
                <a16:creationId xmlns:a16="http://schemas.microsoft.com/office/drawing/2014/main" id="{AB63FA29-F3FA-2E45-8737-62CE65B03DB6}"/>
              </a:ext>
            </a:extLst>
          </p:cNvPr>
          <p:cNvSpPr txBox="1"/>
          <p:nvPr userDrawn="1"/>
        </p:nvSpPr>
        <p:spPr>
          <a:xfrm>
            <a:off x="653349" y="3692340"/>
            <a:ext cx="1394003" cy="646331"/>
          </a:xfrm>
          <a:prstGeom prst="rect">
            <a:avLst/>
          </a:prstGeom>
          <a:noFill/>
        </p:spPr>
        <p:txBody>
          <a:bodyPr wrap="square" rtlCol="0">
            <a:spAutoFit/>
          </a:bodyPr>
          <a:lstStyle/>
          <a:p>
            <a:pPr algn="ctr"/>
            <a:r>
              <a:rPr lang="en-US" altLang="zh-CN" sz="3600" b="1" dirty="0">
                <a:solidFill>
                  <a:schemeClr val="bg1"/>
                </a:solidFill>
                <a:cs typeface="+mn-ea"/>
                <a:sym typeface="+mn-lt"/>
              </a:rPr>
              <a:t>PART</a:t>
            </a:r>
          </a:p>
        </p:txBody>
      </p:sp>
      <p:sp>
        <p:nvSpPr>
          <p:cNvPr id="15" name="矩形 20">
            <a:extLst>
              <a:ext uri="{FF2B5EF4-FFF2-40B4-BE49-F238E27FC236}">
                <a16:creationId xmlns:a16="http://schemas.microsoft.com/office/drawing/2014/main" id="{32EDA51D-E317-CB49-8132-CBA5354987BA}"/>
              </a:ext>
            </a:extLst>
          </p:cNvPr>
          <p:cNvSpPr/>
          <p:nvPr userDrawn="1"/>
        </p:nvSpPr>
        <p:spPr>
          <a:xfrm>
            <a:off x="10946656" y="2093452"/>
            <a:ext cx="596045" cy="984205"/>
          </a:xfrm>
          <a:custGeom>
            <a:avLst/>
            <a:gdLst/>
            <a:ahLst/>
            <a:cxnLst/>
            <a:rect l="l" t="t" r="r" b="b"/>
            <a:pathLst>
              <a:path w="447057" h="738192">
                <a:moveTo>
                  <a:pt x="77961" y="0"/>
                </a:moveTo>
                <a:lnTo>
                  <a:pt x="447057" y="369096"/>
                </a:lnTo>
                <a:lnTo>
                  <a:pt x="77961" y="738192"/>
                </a:lnTo>
                <a:lnTo>
                  <a:pt x="0" y="660231"/>
                </a:lnTo>
                <a:lnTo>
                  <a:pt x="293910" y="366322"/>
                </a:lnTo>
                <a:lnTo>
                  <a:pt x="2775" y="7518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16" name="文本占位符 35">
            <a:extLst>
              <a:ext uri="{FF2B5EF4-FFF2-40B4-BE49-F238E27FC236}">
                <a16:creationId xmlns:a16="http://schemas.microsoft.com/office/drawing/2014/main" id="{07E5A05F-8479-AB4A-A17F-4B84FC1BAAAF}"/>
              </a:ext>
            </a:extLst>
          </p:cNvPr>
          <p:cNvSpPr>
            <a:spLocks noGrp="1"/>
          </p:cNvSpPr>
          <p:nvPr>
            <p:ph type="body" sz="quarter" idx="10" hasCustomPrompt="1"/>
          </p:nvPr>
        </p:nvSpPr>
        <p:spPr>
          <a:xfrm>
            <a:off x="3726684" y="2498292"/>
            <a:ext cx="5748916" cy="1075102"/>
          </a:xfrm>
        </p:spPr>
        <p:txBody>
          <a:bodyPr>
            <a:noAutofit/>
          </a:bodyPr>
          <a:lstStyle>
            <a:lvl1pPr marL="0" indent="0">
              <a:buNone/>
              <a:defRPr sz="4000" b="1">
                <a:solidFill>
                  <a:schemeClr val="bg1"/>
                </a:solidFill>
                <a:latin typeface="Microsoft YaHei" panose="020B0503020204020204" pitchFamily="34" charset="-122"/>
                <a:ea typeface="Microsoft YaHei" panose="020B0503020204020204" pitchFamily="34" charset="-122"/>
              </a:defRPr>
            </a:lvl1pPr>
          </a:lstStyle>
          <a:p>
            <a:pPr lvl="0"/>
            <a:r>
              <a:rPr kumimoji="1" lang="zh-CN" altLang="en-US" dirty="0"/>
              <a:t>单击此处编写目录标题</a:t>
            </a:r>
          </a:p>
        </p:txBody>
      </p:sp>
      <p:sp>
        <p:nvSpPr>
          <p:cNvPr id="17" name="副标题 2">
            <a:extLst>
              <a:ext uri="{FF2B5EF4-FFF2-40B4-BE49-F238E27FC236}">
                <a16:creationId xmlns:a16="http://schemas.microsoft.com/office/drawing/2014/main" id="{3AB26A00-DE98-F14F-A37B-D0DB5BA2E938}"/>
              </a:ext>
            </a:extLst>
          </p:cNvPr>
          <p:cNvSpPr>
            <a:spLocks noGrp="1"/>
          </p:cNvSpPr>
          <p:nvPr>
            <p:ph type="subTitle" idx="1" hasCustomPrompt="1"/>
          </p:nvPr>
        </p:nvSpPr>
        <p:spPr>
          <a:xfrm>
            <a:off x="3742901" y="3751095"/>
            <a:ext cx="5019675" cy="528819"/>
          </a:xfrm>
        </p:spPr>
        <p:txBody>
          <a:bodyPr>
            <a:normAutofit/>
          </a:bodyPr>
          <a:lstStyle>
            <a:lvl1pPr marL="0" indent="0" algn="ct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单击此处编辑目录小标题</a:t>
            </a:r>
          </a:p>
        </p:txBody>
      </p:sp>
      <p:sp>
        <p:nvSpPr>
          <p:cNvPr id="20" name="文本占位符 35">
            <a:extLst>
              <a:ext uri="{FF2B5EF4-FFF2-40B4-BE49-F238E27FC236}">
                <a16:creationId xmlns:a16="http://schemas.microsoft.com/office/drawing/2014/main" id="{F7AB2B2B-6A16-1B4B-9941-E6885C42B77C}"/>
              </a:ext>
            </a:extLst>
          </p:cNvPr>
          <p:cNvSpPr>
            <a:spLocks noGrp="1"/>
          </p:cNvSpPr>
          <p:nvPr>
            <p:ph type="body" sz="quarter" idx="11" hasCustomPrompt="1"/>
          </p:nvPr>
        </p:nvSpPr>
        <p:spPr>
          <a:xfrm>
            <a:off x="2051722" y="2675993"/>
            <a:ext cx="1341590" cy="1871902"/>
          </a:xfrm>
        </p:spPr>
        <p:txBody>
          <a:bodyPr>
            <a:noAutofit/>
          </a:bodyPr>
          <a:lstStyle>
            <a:lvl1pPr marL="0" indent="0">
              <a:buNone/>
              <a:defRPr sz="15300" b="1" i="1">
                <a:solidFill>
                  <a:schemeClr val="bg1"/>
                </a:solidFill>
                <a:latin typeface="Century Gothic" panose="020B0502020202020204" pitchFamily="34" charset="0"/>
                <a:ea typeface="Microsoft YaHei" panose="020B0503020204020204" pitchFamily="34" charset="-122"/>
              </a:defRPr>
            </a:lvl1pPr>
          </a:lstStyle>
          <a:p>
            <a:pPr lvl="0"/>
            <a:r>
              <a:rPr kumimoji="1" lang="en-US" altLang="zh-CN" dirty="0"/>
              <a:t>1</a:t>
            </a:r>
            <a:endParaRPr kumimoji="1" lang="zh-CN" altLang="en-US" dirty="0"/>
          </a:p>
        </p:txBody>
      </p:sp>
    </p:spTree>
    <p:extLst>
      <p:ext uri="{BB962C8B-B14F-4D97-AF65-F5344CB8AC3E}">
        <p14:creationId xmlns:p14="http://schemas.microsoft.com/office/powerpoint/2010/main" val="106574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10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1000"/>
                                        <p:tgtEl>
                                          <p:spTgt spid="9"/>
                                        </p:tgtEl>
                                      </p:cBhvr>
                                    </p:animEffect>
                                  </p:childTnLst>
                                </p:cTn>
                              </p:par>
                            </p:childTnLst>
                          </p:cTn>
                        </p:par>
                        <p:par>
                          <p:cTn id="11" fill="hold">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1000" fill="hold"/>
                                        <p:tgtEl>
                                          <p:spTgt spid="10"/>
                                        </p:tgtEl>
                                        <p:attrNameLst>
                                          <p:attrName>ppt_x</p:attrName>
                                        </p:attrNameLst>
                                      </p:cBhvr>
                                      <p:tavLst>
                                        <p:tav tm="0">
                                          <p:val>
                                            <p:strVal val="0-#ppt_w/2"/>
                                          </p:val>
                                        </p:tav>
                                        <p:tav tm="100000">
                                          <p:val>
                                            <p:strVal val="#ppt_x"/>
                                          </p:val>
                                        </p:tav>
                                      </p:tavLst>
                                    </p:anim>
                                    <p:anim calcmode="lin" valueType="num">
                                      <p:cBhvr additive="base">
                                        <p:cTn id="15" dur="1000" fill="hold"/>
                                        <p:tgtEl>
                                          <p:spTgt spid="10"/>
                                        </p:tgtEl>
                                        <p:attrNameLst>
                                          <p:attrName>ppt_y</p:attrName>
                                        </p:attrNameLst>
                                      </p:cBhvr>
                                      <p:tavLst>
                                        <p:tav tm="0">
                                          <p:val>
                                            <p:strVal val="#ppt_y"/>
                                          </p:val>
                                        </p:tav>
                                        <p:tav tm="100000">
                                          <p:val>
                                            <p:strVal val="#ppt_y"/>
                                          </p:val>
                                        </p:tav>
                                      </p:tavLst>
                                    </p:anim>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750"/>
                                        <p:tgtEl>
                                          <p:spTgt spid="11"/>
                                        </p:tgtEl>
                                      </p:cBhvr>
                                    </p:animEffect>
                                    <p:anim calcmode="lin" valueType="num">
                                      <p:cBhvr>
                                        <p:cTn id="25" dur="750" fill="hold"/>
                                        <p:tgtEl>
                                          <p:spTgt spid="11"/>
                                        </p:tgtEl>
                                        <p:attrNameLst>
                                          <p:attrName>ppt_x</p:attrName>
                                        </p:attrNameLst>
                                      </p:cBhvr>
                                      <p:tavLst>
                                        <p:tav tm="0">
                                          <p:val>
                                            <p:strVal val="#ppt_x"/>
                                          </p:val>
                                        </p:tav>
                                        <p:tav tm="100000">
                                          <p:val>
                                            <p:strVal val="#ppt_x"/>
                                          </p:val>
                                        </p:tav>
                                      </p:tavLst>
                                    </p:anim>
                                    <p:anim calcmode="lin" valueType="num">
                                      <p:cBhvr>
                                        <p:cTn id="26"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p:bldP spid="15"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BD30FF0D-5A8C-FB45-8666-471FE706A38C}"/>
              </a:ext>
            </a:extLst>
          </p:cNvPr>
          <p:cNvGrpSpPr/>
          <p:nvPr userDrawn="1"/>
        </p:nvGrpSpPr>
        <p:grpSpPr>
          <a:xfrm>
            <a:off x="9282112" y="6299944"/>
            <a:ext cx="2421739" cy="393106"/>
            <a:chOff x="8404207" y="6011705"/>
            <a:chExt cx="2421739" cy="393106"/>
          </a:xfrm>
        </p:grpSpPr>
        <p:grpSp>
          <p:nvGrpSpPr>
            <p:cNvPr id="10" name="组合 9">
              <a:extLst>
                <a:ext uri="{FF2B5EF4-FFF2-40B4-BE49-F238E27FC236}">
                  <a16:creationId xmlns:a16="http://schemas.microsoft.com/office/drawing/2014/main" id="{0AFD061B-E425-2B48-B65C-1444296ADC3D}"/>
                </a:ext>
              </a:extLst>
            </p:cNvPr>
            <p:cNvGrpSpPr/>
            <p:nvPr/>
          </p:nvGrpSpPr>
          <p:grpSpPr>
            <a:xfrm>
              <a:off x="8404207" y="6011705"/>
              <a:ext cx="393106" cy="393106"/>
              <a:chOff x="8404207" y="6011705"/>
              <a:chExt cx="393106" cy="393106"/>
            </a:xfrm>
          </p:grpSpPr>
          <p:sp>
            <p:nvSpPr>
              <p:cNvPr id="20" name="椭圆 19">
                <a:extLst>
                  <a:ext uri="{FF2B5EF4-FFF2-40B4-BE49-F238E27FC236}">
                    <a16:creationId xmlns:a16="http://schemas.microsoft.com/office/drawing/2014/main" id="{F49DAEDE-29DC-9C46-BD7D-852BE6800ACC}"/>
                  </a:ext>
                </a:extLst>
              </p:cNvPr>
              <p:cNvSpPr/>
              <p:nvPr/>
            </p:nvSpPr>
            <p:spPr>
              <a:xfrm>
                <a:off x="8404207" y="6011705"/>
                <a:ext cx="393106" cy="393106"/>
              </a:xfrm>
              <a:prstGeom prst="ellipse">
                <a:avLst/>
              </a:prstGeom>
              <a:solidFill>
                <a:srgbClr val="0F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21" name="doctor_65465">
                <a:extLst>
                  <a:ext uri="{FF2B5EF4-FFF2-40B4-BE49-F238E27FC236}">
                    <a16:creationId xmlns:a16="http://schemas.microsoft.com/office/drawing/2014/main" id="{7298785E-916D-A546-AF47-4D169C473AC3}"/>
                  </a:ext>
                </a:extLst>
              </p:cNvPr>
              <p:cNvSpPr>
                <a:spLocks noChangeAspect="1"/>
              </p:cNvSpPr>
              <p:nvPr/>
            </p:nvSpPr>
            <p:spPr bwMode="auto">
              <a:xfrm>
                <a:off x="8509516" y="6106695"/>
                <a:ext cx="182487" cy="199176"/>
              </a:xfrm>
              <a:custGeom>
                <a:avLst/>
                <a:gdLst>
                  <a:gd name="connsiteX0" fmla="*/ 243589 w 557114"/>
                  <a:gd name="connsiteY0" fmla="*/ 355438 h 608062"/>
                  <a:gd name="connsiteX1" fmla="*/ 277656 w 557114"/>
                  <a:gd name="connsiteY1" fmla="*/ 355438 h 608062"/>
                  <a:gd name="connsiteX2" fmla="*/ 277940 w 557114"/>
                  <a:gd name="connsiteY2" fmla="*/ 355438 h 608062"/>
                  <a:gd name="connsiteX3" fmla="*/ 278604 w 557114"/>
                  <a:gd name="connsiteY3" fmla="*/ 355438 h 608062"/>
                  <a:gd name="connsiteX4" fmla="*/ 279174 w 557114"/>
                  <a:gd name="connsiteY4" fmla="*/ 355438 h 608062"/>
                  <a:gd name="connsiteX5" fmla="*/ 279458 w 557114"/>
                  <a:gd name="connsiteY5" fmla="*/ 355438 h 608062"/>
                  <a:gd name="connsiteX6" fmla="*/ 279553 w 557114"/>
                  <a:gd name="connsiteY6" fmla="*/ 355438 h 608062"/>
                  <a:gd name="connsiteX7" fmla="*/ 313620 w 557114"/>
                  <a:gd name="connsiteY7" fmla="*/ 355438 h 608062"/>
                  <a:gd name="connsiteX8" fmla="*/ 324438 w 557114"/>
                  <a:gd name="connsiteY8" fmla="*/ 375432 h 608062"/>
                  <a:gd name="connsiteX9" fmla="*/ 298152 w 557114"/>
                  <a:gd name="connsiteY9" fmla="*/ 430202 h 608062"/>
                  <a:gd name="connsiteX10" fmla="*/ 301948 w 557114"/>
                  <a:gd name="connsiteY10" fmla="*/ 510272 h 608062"/>
                  <a:gd name="connsiteX11" fmla="*/ 356891 w 557114"/>
                  <a:gd name="connsiteY11" fmla="*/ 389172 h 608062"/>
                  <a:gd name="connsiteX12" fmla="*/ 356986 w 557114"/>
                  <a:gd name="connsiteY12" fmla="*/ 389172 h 608062"/>
                  <a:gd name="connsiteX13" fmla="*/ 376628 w 557114"/>
                  <a:gd name="connsiteY13" fmla="*/ 375337 h 608062"/>
                  <a:gd name="connsiteX14" fmla="*/ 383556 w 557114"/>
                  <a:gd name="connsiteY14" fmla="*/ 376474 h 608062"/>
                  <a:gd name="connsiteX15" fmla="*/ 383745 w 557114"/>
                  <a:gd name="connsiteY15" fmla="*/ 376569 h 608062"/>
                  <a:gd name="connsiteX16" fmla="*/ 518588 w 557114"/>
                  <a:gd name="connsiteY16" fmla="*/ 438920 h 608062"/>
                  <a:gd name="connsiteX17" fmla="*/ 557114 w 557114"/>
                  <a:gd name="connsiteY17" fmla="*/ 482224 h 608062"/>
                  <a:gd name="connsiteX18" fmla="*/ 557114 w 557114"/>
                  <a:gd name="connsiteY18" fmla="*/ 608062 h 608062"/>
                  <a:gd name="connsiteX19" fmla="*/ 279743 w 557114"/>
                  <a:gd name="connsiteY19" fmla="*/ 608062 h 608062"/>
                  <a:gd name="connsiteX20" fmla="*/ 279458 w 557114"/>
                  <a:gd name="connsiteY20" fmla="*/ 608062 h 608062"/>
                  <a:gd name="connsiteX21" fmla="*/ 279364 w 557114"/>
                  <a:gd name="connsiteY21" fmla="*/ 608062 h 608062"/>
                  <a:gd name="connsiteX22" fmla="*/ 279174 w 557114"/>
                  <a:gd name="connsiteY22" fmla="*/ 608062 h 608062"/>
                  <a:gd name="connsiteX23" fmla="*/ 278984 w 557114"/>
                  <a:gd name="connsiteY23" fmla="*/ 608062 h 608062"/>
                  <a:gd name="connsiteX24" fmla="*/ 278604 w 557114"/>
                  <a:gd name="connsiteY24" fmla="*/ 608062 h 608062"/>
                  <a:gd name="connsiteX25" fmla="*/ 278130 w 557114"/>
                  <a:gd name="connsiteY25" fmla="*/ 608062 h 608062"/>
                  <a:gd name="connsiteX26" fmla="*/ 277940 w 557114"/>
                  <a:gd name="connsiteY26" fmla="*/ 608062 h 608062"/>
                  <a:gd name="connsiteX27" fmla="*/ 277845 w 557114"/>
                  <a:gd name="connsiteY27" fmla="*/ 608062 h 608062"/>
                  <a:gd name="connsiteX28" fmla="*/ 277750 w 557114"/>
                  <a:gd name="connsiteY28" fmla="*/ 608062 h 608062"/>
                  <a:gd name="connsiteX29" fmla="*/ 277656 w 557114"/>
                  <a:gd name="connsiteY29" fmla="*/ 608062 h 608062"/>
                  <a:gd name="connsiteX30" fmla="*/ 277371 w 557114"/>
                  <a:gd name="connsiteY30" fmla="*/ 608062 h 608062"/>
                  <a:gd name="connsiteX31" fmla="*/ 0 w 557114"/>
                  <a:gd name="connsiteY31" fmla="*/ 608062 h 608062"/>
                  <a:gd name="connsiteX32" fmla="*/ 0 w 557114"/>
                  <a:gd name="connsiteY32" fmla="*/ 482224 h 608062"/>
                  <a:gd name="connsiteX33" fmla="*/ 38621 w 557114"/>
                  <a:gd name="connsiteY33" fmla="*/ 438920 h 608062"/>
                  <a:gd name="connsiteX34" fmla="*/ 173464 w 557114"/>
                  <a:gd name="connsiteY34" fmla="*/ 376569 h 608062"/>
                  <a:gd name="connsiteX35" fmla="*/ 173558 w 557114"/>
                  <a:gd name="connsiteY35" fmla="*/ 376474 h 608062"/>
                  <a:gd name="connsiteX36" fmla="*/ 180486 w 557114"/>
                  <a:gd name="connsiteY36" fmla="*/ 375337 h 608062"/>
                  <a:gd name="connsiteX37" fmla="*/ 200223 w 557114"/>
                  <a:gd name="connsiteY37" fmla="*/ 389172 h 608062"/>
                  <a:gd name="connsiteX38" fmla="*/ 255166 w 557114"/>
                  <a:gd name="connsiteY38" fmla="*/ 510272 h 608062"/>
                  <a:gd name="connsiteX39" fmla="*/ 258962 w 557114"/>
                  <a:gd name="connsiteY39" fmla="*/ 430202 h 608062"/>
                  <a:gd name="connsiteX40" fmla="*/ 232676 w 557114"/>
                  <a:gd name="connsiteY40" fmla="*/ 375432 h 608062"/>
                  <a:gd name="connsiteX41" fmla="*/ 243589 w 557114"/>
                  <a:gd name="connsiteY41" fmla="*/ 355438 h 608062"/>
                  <a:gd name="connsiteX42" fmla="*/ 276250 w 557114"/>
                  <a:gd name="connsiteY42" fmla="*/ 0 h 608062"/>
                  <a:gd name="connsiteX43" fmla="*/ 277674 w 557114"/>
                  <a:gd name="connsiteY43" fmla="*/ 0 h 608062"/>
                  <a:gd name="connsiteX44" fmla="*/ 277863 w 557114"/>
                  <a:gd name="connsiteY44" fmla="*/ 0 h 608062"/>
                  <a:gd name="connsiteX45" fmla="*/ 277958 w 557114"/>
                  <a:gd name="connsiteY45" fmla="*/ 0 h 608062"/>
                  <a:gd name="connsiteX46" fmla="*/ 279382 w 557114"/>
                  <a:gd name="connsiteY46" fmla="*/ 0 h 608062"/>
                  <a:gd name="connsiteX47" fmla="*/ 402570 w 557114"/>
                  <a:gd name="connsiteY47" fmla="*/ 104895 h 608062"/>
                  <a:gd name="connsiteX48" fmla="*/ 394693 w 557114"/>
                  <a:gd name="connsiteY48" fmla="*/ 159001 h 608062"/>
                  <a:gd name="connsiteX49" fmla="*/ 405892 w 557114"/>
                  <a:gd name="connsiteY49" fmla="*/ 184774 h 608062"/>
                  <a:gd name="connsiteX50" fmla="*/ 377040 w 557114"/>
                  <a:gd name="connsiteY50" fmla="*/ 236890 h 608062"/>
                  <a:gd name="connsiteX51" fmla="*/ 315731 w 557114"/>
                  <a:gd name="connsiteY51" fmla="*/ 311274 h 608062"/>
                  <a:gd name="connsiteX52" fmla="*/ 277958 w 557114"/>
                  <a:gd name="connsiteY52" fmla="*/ 319707 h 608062"/>
                  <a:gd name="connsiteX53" fmla="*/ 277958 w 557114"/>
                  <a:gd name="connsiteY53" fmla="*/ 319802 h 608062"/>
                  <a:gd name="connsiteX54" fmla="*/ 277863 w 557114"/>
                  <a:gd name="connsiteY54" fmla="*/ 319802 h 608062"/>
                  <a:gd name="connsiteX55" fmla="*/ 277674 w 557114"/>
                  <a:gd name="connsiteY55" fmla="*/ 319802 h 608062"/>
                  <a:gd name="connsiteX56" fmla="*/ 277674 w 557114"/>
                  <a:gd name="connsiteY56" fmla="*/ 319707 h 608062"/>
                  <a:gd name="connsiteX57" fmla="*/ 239901 w 557114"/>
                  <a:gd name="connsiteY57" fmla="*/ 311274 h 608062"/>
                  <a:gd name="connsiteX58" fmla="*/ 178592 w 557114"/>
                  <a:gd name="connsiteY58" fmla="*/ 236890 h 608062"/>
                  <a:gd name="connsiteX59" fmla="*/ 149740 w 557114"/>
                  <a:gd name="connsiteY59" fmla="*/ 184774 h 608062"/>
                  <a:gd name="connsiteX60" fmla="*/ 161034 w 557114"/>
                  <a:gd name="connsiteY60" fmla="*/ 159001 h 608062"/>
                  <a:gd name="connsiteX61" fmla="*/ 153062 w 557114"/>
                  <a:gd name="connsiteY61" fmla="*/ 104895 h 608062"/>
                  <a:gd name="connsiteX62" fmla="*/ 276250 w 557114"/>
                  <a:gd name="connsiteY62" fmla="*/ 0 h 60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57114" h="608062">
                    <a:moveTo>
                      <a:pt x="243589" y="355438"/>
                    </a:moveTo>
                    <a:lnTo>
                      <a:pt x="277656" y="355438"/>
                    </a:lnTo>
                    <a:lnTo>
                      <a:pt x="277940" y="355438"/>
                    </a:lnTo>
                    <a:lnTo>
                      <a:pt x="278604" y="355438"/>
                    </a:lnTo>
                    <a:lnTo>
                      <a:pt x="279174" y="355438"/>
                    </a:lnTo>
                    <a:lnTo>
                      <a:pt x="279458" y="355438"/>
                    </a:lnTo>
                    <a:lnTo>
                      <a:pt x="279553" y="355438"/>
                    </a:lnTo>
                    <a:lnTo>
                      <a:pt x="313620" y="355438"/>
                    </a:lnTo>
                    <a:cubicBezTo>
                      <a:pt x="325007" y="355438"/>
                      <a:pt x="330511" y="364630"/>
                      <a:pt x="324438" y="375432"/>
                    </a:cubicBezTo>
                    <a:cubicBezTo>
                      <a:pt x="321781" y="379980"/>
                      <a:pt x="298152" y="430202"/>
                      <a:pt x="298152" y="430202"/>
                    </a:cubicBezTo>
                    <a:lnTo>
                      <a:pt x="301948" y="510272"/>
                    </a:lnTo>
                    <a:cubicBezTo>
                      <a:pt x="317700" y="481655"/>
                      <a:pt x="343131" y="422432"/>
                      <a:pt x="356891" y="389172"/>
                    </a:cubicBezTo>
                    <a:cubicBezTo>
                      <a:pt x="356891" y="389172"/>
                      <a:pt x="356891" y="389172"/>
                      <a:pt x="356986" y="389172"/>
                    </a:cubicBezTo>
                    <a:cubicBezTo>
                      <a:pt x="359832" y="381117"/>
                      <a:pt x="367519" y="375337"/>
                      <a:pt x="376628" y="375337"/>
                    </a:cubicBezTo>
                    <a:cubicBezTo>
                      <a:pt x="379096" y="375337"/>
                      <a:pt x="381373" y="375716"/>
                      <a:pt x="383556" y="376474"/>
                    </a:cubicBezTo>
                    <a:cubicBezTo>
                      <a:pt x="383650" y="376474"/>
                      <a:pt x="383650" y="376474"/>
                      <a:pt x="383745" y="376569"/>
                    </a:cubicBezTo>
                    <a:cubicBezTo>
                      <a:pt x="387446" y="377706"/>
                      <a:pt x="464973" y="411724"/>
                      <a:pt x="518588" y="438920"/>
                    </a:cubicBezTo>
                    <a:cubicBezTo>
                      <a:pt x="542595" y="451049"/>
                      <a:pt x="557114" y="466305"/>
                      <a:pt x="557114" y="482224"/>
                    </a:cubicBezTo>
                    <a:lnTo>
                      <a:pt x="557114" y="608062"/>
                    </a:lnTo>
                    <a:lnTo>
                      <a:pt x="279743" y="608062"/>
                    </a:lnTo>
                    <a:lnTo>
                      <a:pt x="279458" y="608062"/>
                    </a:lnTo>
                    <a:lnTo>
                      <a:pt x="279364" y="608062"/>
                    </a:lnTo>
                    <a:lnTo>
                      <a:pt x="279174" y="608062"/>
                    </a:lnTo>
                    <a:lnTo>
                      <a:pt x="278984" y="608062"/>
                    </a:lnTo>
                    <a:lnTo>
                      <a:pt x="278604" y="608062"/>
                    </a:lnTo>
                    <a:lnTo>
                      <a:pt x="278130" y="608062"/>
                    </a:lnTo>
                    <a:lnTo>
                      <a:pt x="277940" y="608062"/>
                    </a:lnTo>
                    <a:lnTo>
                      <a:pt x="277845" y="608062"/>
                    </a:lnTo>
                    <a:lnTo>
                      <a:pt x="277750" y="608062"/>
                    </a:lnTo>
                    <a:lnTo>
                      <a:pt x="277656" y="608062"/>
                    </a:lnTo>
                    <a:lnTo>
                      <a:pt x="277371" y="608062"/>
                    </a:lnTo>
                    <a:lnTo>
                      <a:pt x="0" y="608062"/>
                    </a:lnTo>
                    <a:lnTo>
                      <a:pt x="0" y="482224"/>
                    </a:lnTo>
                    <a:cubicBezTo>
                      <a:pt x="0" y="466305"/>
                      <a:pt x="14519" y="451049"/>
                      <a:pt x="38621" y="438920"/>
                    </a:cubicBezTo>
                    <a:cubicBezTo>
                      <a:pt x="92141" y="411724"/>
                      <a:pt x="169668" y="377706"/>
                      <a:pt x="173464" y="376569"/>
                    </a:cubicBezTo>
                    <a:cubicBezTo>
                      <a:pt x="173464" y="376474"/>
                      <a:pt x="173464" y="376474"/>
                      <a:pt x="173558" y="376474"/>
                    </a:cubicBezTo>
                    <a:cubicBezTo>
                      <a:pt x="175741" y="375716"/>
                      <a:pt x="178018" y="375337"/>
                      <a:pt x="180486" y="375337"/>
                    </a:cubicBezTo>
                    <a:cubicBezTo>
                      <a:pt x="189595" y="375337"/>
                      <a:pt x="197282" y="381117"/>
                      <a:pt x="200223" y="389172"/>
                    </a:cubicBezTo>
                    <a:cubicBezTo>
                      <a:pt x="214078" y="422432"/>
                      <a:pt x="239414" y="481655"/>
                      <a:pt x="255166" y="510272"/>
                    </a:cubicBezTo>
                    <a:lnTo>
                      <a:pt x="258962" y="430202"/>
                    </a:lnTo>
                    <a:cubicBezTo>
                      <a:pt x="258962" y="430202"/>
                      <a:pt x="235333" y="379980"/>
                      <a:pt x="232676" y="375432"/>
                    </a:cubicBezTo>
                    <a:cubicBezTo>
                      <a:pt x="226603" y="364630"/>
                      <a:pt x="232107" y="355438"/>
                      <a:pt x="243589" y="355438"/>
                    </a:cubicBezTo>
                    <a:close/>
                    <a:moveTo>
                      <a:pt x="276250" y="0"/>
                    </a:moveTo>
                    <a:cubicBezTo>
                      <a:pt x="276725" y="0"/>
                      <a:pt x="277199" y="0"/>
                      <a:pt x="277674" y="0"/>
                    </a:cubicBezTo>
                    <a:cubicBezTo>
                      <a:pt x="277769" y="0"/>
                      <a:pt x="277769" y="0"/>
                      <a:pt x="277863" y="0"/>
                    </a:cubicBezTo>
                    <a:cubicBezTo>
                      <a:pt x="277863" y="0"/>
                      <a:pt x="277863" y="0"/>
                      <a:pt x="277958" y="0"/>
                    </a:cubicBezTo>
                    <a:cubicBezTo>
                      <a:pt x="278433" y="0"/>
                      <a:pt x="278907" y="0"/>
                      <a:pt x="279382" y="0"/>
                    </a:cubicBezTo>
                    <a:cubicBezTo>
                      <a:pt x="385487" y="0"/>
                      <a:pt x="405417" y="75615"/>
                      <a:pt x="402570" y="104895"/>
                    </a:cubicBezTo>
                    <a:cubicBezTo>
                      <a:pt x="400387" y="128395"/>
                      <a:pt x="394693" y="159001"/>
                      <a:pt x="394693" y="159001"/>
                    </a:cubicBezTo>
                    <a:cubicBezTo>
                      <a:pt x="394693" y="159001"/>
                      <a:pt x="405892" y="164118"/>
                      <a:pt x="405892" y="184774"/>
                    </a:cubicBezTo>
                    <a:cubicBezTo>
                      <a:pt x="402001" y="236511"/>
                      <a:pt x="381311" y="214149"/>
                      <a:pt x="377040" y="236890"/>
                    </a:cubicBezTo>
                    <a:cubicBezTo>
                      <a:pt x="370017" y="274603"/>
                      <a:pt x="336610" y="301893"/>
                      <a:pt x="315731" y="311274"/>
                    </a:cubicBezTo>
                    <a:cubicBezTo>
                      <a:pt x="303583" y="316770"/>
                      <a:pt x="291055" y="319518"/>
                      <a:pt x="277958" y="319707"/>
                    </a:cubicBezTo>
                    <a:lnTo>
                      <a:pt x="277958" y="319802"/>
                    </a:lnTo>
                    <a:cubicBezTo>
                      <a:pt x="277863" y="319802"/>
                      <a:pt x="277863" y="319802"/>
                      <a:pt x="277863" y="319802"/>
                    </a:cubicBezTo>
                    <a:cubicBezTo>
                      <a:pt x="277769" y="319802"/>
                      <a:pt x="277769" y="319802"/>
                      <a:pt x="277674" y="319802"/>
                    </a:cubicBezTo>
                    <a:lnTo>
                      <a:pt x="277674" y="319707"/>
                    </a:lnTo>
                    <a:cubicBezTo>
                      <a:pt x="264577" y="319518"/>
                      <a:pt x="252049" y="316770"/>
                      <a:pt x="239901" y="311274"/>
                    </a:cubicBezTo>
                    <a:cubicBezTo>
                      <a:pt x="219022" y="301893"/>
                      <a:pt x="185615" y="274603"/>
                      <a:pt x="178592" y="236890"/>
                    </a:cubicBezTo>
                    <a:cubicBezTo>
                      <a:pt x="174321" y="214149"/>
                      <a:pt x="153631" y="236511"/>
                      <a:pt x="149740" y="184774"/>
                    </a:cubicBezTo>
                    <a:cubicBezTo>
                      <a:pt x="149740" y="164118"/>
                      <a:pt x="161034" y="159001"/>
                      <a:pt x="161034" y="159001"/>
                    </a:cubicBezTo>
                    <a:cubicBezTo>
                      <a:pt x="161034" y="159001"/>
                      <a:pt x="155245" y="128395"/>
                      <a:pt x="153062" y="104895"/>
                    </a:cubicBezTo>
                    <a:cubicBezTo>
                      <a:pt x="150215" y="75615"/>
                      <a:pt x="170145" y="0"/>
                      <a:pt x="276250" y="0"/>
                    </a:cubicBezTo>
                    <a:close/>
                  </a:path>
                </a:pathLst>
              </a:custGeom>
              <a:solidFill>
                <a:schemeClr val="bg1"/>
              </a:solidFill>
              <a:ln>
                <a:noFill/>
              </a:ln>
            </p:spPr>
            <p:txBody>
              <a:bodyPr/>
              <a:lstStyle/>
              <a:p>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11" name="组合 10">
              <a:extLst>
                <a:ext uri="{FF2B5EF4-FFF2-40B4-BE49-F238E27FC236}">
                  <a16:creationId xmlns:a16="http://schemas.microsoft.com/office/drawing/2014/main" id="{D1182634-3726-CB4B-A17D-F6BA0E78ECC3}"/>
                </a:ext>
              </a:extLst>
            </p:cNvPr>
            <p:cNvGrpSpPr/>
            <p:nvPr/>
          </p:nvGrpSpPr>
          <p:grpSpPr>
            <a:xfrm>
              <a:off x="9756629" y="6011705"/>
              <a:ext cx="393106" cy="393106"/>
              <a:chOff x="9470777" y="6011705"/>
              <a:chExt cx="393106" cy="393106"/>
            </a:xfrm>
          </p:grpSpPr>
          <p:sp>
            <p:nvSpPr>
              <p:cNvPr id="18" name="椭圆 17">
                <a:extLst>
                  <a:ext uri="{FF2B5EF4-FFF2-40B4-BE49-F238E27FC236}">
                    <a16:creationId xmlns:a16="http://schemas.microsoft.com/office/drawing/2014/main" id="{D90C5922-C54B-D045-8B8D-B1D3D9CB62E4}"/>
                  </a:ext>
                </a:extLst>
              </p:cNvPr>
              <p:cNvSpPr/>
              <p:nvPr/>
            </p:nvSpPr>
            <p:spPr>
              <a:xfrm>
                <a:off x="9470777" y="6011705"/>
                <a:ext cx="393106" cy="393106"/>
              </a:xfrm>
              <a:prstGeom prst="ellipse">
                <a:avLst/>
              </a:prstGeom>
              <a:solidFill>
                <a:srgbClr val="0F6D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9" name="prescription_196005">
                <a:extLst>
                  <a:ext uri="{FF2B5EF4-FFF2-40B4-BE49-F238E27FC236}">
                    <a16:creationId xmlns:a16="http://schemas.microsoft.com/office/drawing/2014/main" id="{6EFB867F-2D94-4C4A-8647-E9B00137928A}"/>
                  </a:ext>
                </a:extLst>
              </p:cNvPr>
              <p:cNvSpPr>
                <a:spLocks noChangeAspect="1"/>
              </p:cNvSpPr>
              <p:nvPr/>
            </p:nvSpPr>
            <p:spPr bwMode="auto">
              <a:xfrm>
                <a:off x="9587186" y="6109916"/>
                <a:ext cx="160287" cy="196682"/>
              </a:xfrm>
              <a:custGeom>
                <a:avLst/>
                <a:gdLst>
                  <a:gd name="T0" fmla="*/ 5283 w 5555"/>
                  <a:gd name="T1" fmla="*/ 0 h 6827"/>
                  <a:gd name="T2" fmla="*/ 272 w 5555"/>
                  <a:gd name="T3" fmla="*/ 0 h 6827"/>
                  <a:gd name="T4" fmla="*/ 0 w 5555"/>
                  <a:gd name="T5" fmla="*/ 272 h 6827"/>
                  <a:gd name="T6" fmla="*/ 0 w 5555"/>
                  <a:gd name="T7" fmla="*/ 6554 h 6827"/>
                  <a:gd name="T8" fmla="*/ 272 w 5555"/>
                  <a:gd name="T9" fmla="*/ 6827 h 6827"/>
                  <a:gd name="T10" fmla="*/ 3885 w 5555"/>
                  <a:gd name="T11" fmla="*/ 6827 h 6827"/>
                  <a:gd name="T12" fmla="*/ 4077 w 5555"/>
                  <a:gd name="T13" fmla="*/ 6747 h 6827"/>
                  <a:gd name="T14" fmla="*/ 5475 w 5555"/>
                  <a:gd name="T15" fmla="*/ 5349 h 6827"/>
                  <a:gd name="T16" fmla="*/ 5555 w 5555"/>
                  <a:gd name="T17" fmla="*/ 5157 h 6827"/>
                  <a:gd name="T18" fmla="*/ 5555 w 5555"/>
                  <a:gd name="T19" fmla="*/ 272 h 6827"/>
                  <a:gd name="T20" fmla="*/ 5283 w 5555"/>
                  <a:gd name="T21" fmla="*/ 0 h 6827"/>
                  <a:gd name="T22" fmla="*/ 2621 w 5555"/>
                  <a:gd name="T23" fmla="*/ 5123 h 6827"/>
                  <a:gd name="T24" fmla="*/ 2213 w 5555"/>
                  <a:gd name="T25" fmla="*/ 5123 h 6827"/>
                  <a:gd name="T26" fmla="*/ 2213 w 5555"/>
                  <a:gd name="T27" fmla="*/ 5531 h 6827"/>
                  <a:gd name="T28" fmla="*/ 1941 w 5555"/>
                  <a:gd name="T29" fmla="*/ 5803 h 6827"/>
                  <a:gd name="T30" fmla="*/ 1669 w 5555"/>
                  <a:gd name="T31" fmla="*/ 5531 h 6827"/>
                  <a:gd name="T32" fmla="*/ 1669 w 5555"/>
                  <a:gd name="T33" fmla="*/ 5123 h 6827"/>
                  <a:gd name="T34" fmla="*/ 1261 w 5555"/>
                  <a:gd name="T35" fmla="*/ 5123 h 6827"/>
                  <a:gd name="T36" fmla="*/ 988 w 5555"/>
                  <a:gd name="T37" fmla="*/ 4850 h 6827"/>
                  <a:gd name="T38" fmla="*/ 1261 w 5555"/>
                  <a:gd name="T39" fmla="*/ 4578 h 6827"/>
                  <a:gd name="T40" fmla="*/ 1669 w 5555"/>
                  <a:gd name="T41" fmla="*/ 4578 h 6827"/>
                  <a:gd name="T42" fmla="*/ 1669 w 5555"/>
                  <a:gd name="T43" fmla="*/ 4170 h 6827"/>
                  <a:gd name="T44" fmla="*/ 1941 w 5555"/>
                  <a:gd name="T45" fmla="*/ 3898 h 6827"/>
                  <a:gd name="T46" fmla="*/ 2213 w 5555"/>
                  <a:gd name="T47" fmla="*/ 4170 h 6827"/>
                  <a:gd name="T48" fmla="*/ 2213 w 5555"/>
                  <a:gd name="T49" fmla="*/ 4578 h 6827"/>
                  <a:gd name="T50" fmla="*/ 2621 w 5555"/>
                  <a:gd name="T51" fmla="*/ 4578 h 6827"/>
                  <a:gd name="T52" fmla="*/ 2894 w 5555"/>
                  <a:gd name="T53" fmla="*/ 4850 h 6827"/>
                  <a:gd name="T54" fmla="*/ 2621 w 5555"/>
                  <a:gd name="T55" fmla="*/ 5123 h 6827"/>
                  <a:gd name="T56" fmla="*/ 2668 w 5555"/>
                  <a:gd name="T57" fmla="*/ 3322 h 6827"/>
                  <a:gd name="T58" fmla="*/ 1261 w 5555"/>
                  <a:gd name="T59" fmla="*/ 3322 h 6827"/>
                  <a:gd name="T60" fmla="*/ 988 w 5555"/>
                  <a:gd name="T61" fmla="*/ 3050 h 6827"/>
                  <a:gd name="T62" fmla="*/ 1261 w 5555"/>
                  <a:gd name="T63" fmla="*/ 2777 h 6827"/>
                  <a:gd name="T64" fmla="*/ 2668 w 5555"/>
                  <a:gd name="T65" fmla="*/ 2777 h 6827"/>
                  <a:gd name="T66" fmla="*/ 2941 w 5555"/>
                  <a:gd name="T67" fmla="*/ 3050 h 6827"/>
                  <a:gd name="T68" fmla="*/ 2668 w 5555"/>
                  <a:gd name="T69" fmla="*/ 3322 h 6827"/>
                  <a:gd name="T70" fmla="*/ 4294 w 5555"/>
                  <a:gd name="T71" fmla="*/ 2486 h 6827"/>
                  <a:gd name="T72" fmla="*/ 1261 w 5555"/>
                  <a:gd name="T73" fmla="*/ 2486 h 6827"/>
                  <a:gd name="T74" fmla="*/ 988 w 5555"/>
                  <a:gd name="T75" fmla="*/ 2214 h 6827"/>
                  <a:gd name="T76" fmla="*/ 1261 w 5555"/>
                  <a:gd name="T77" fmla="*/ 1942 h 6827"/>
                  <a:gd name="T78" fmla="*/ 4294 w 5555"/>
                  <a:gd name="T79" fmla="*/ 1942 h 6827"/>
                  <a:gd name="T80" fmla="*/ 4566 w 5555"/>
                  <a:gd name="T81" fmla="*/ 2214 h 6827"/>
                  <a:gd name="T82" fmla="*/ 4294 w 5555"/>
                  <a:gd name="T83" fmla="*/ 2486 h 6827"/>
                  <a:gd name="T84" fmla="*/ 4294 w 5555"/>
                  <a:gd name="T85" fmla="*/ 1650 h 6827"/>
                  <a:gd name="T86" fmla="*/ 1261 w 5555"/>
                  <a:gd name="T87" fmla="*/ 1650 h 6827"/>
                  <a:gd name="T88" fmla="*/ 988 w 5555"/>
                  <a:gd name="T89" fmla="*/ 1378 h 6827"/>
                  <a:gd name="T90" fmla="*/ 1261 w 5555"/>
                  <a:gd name="T91" fmla="*/ 1106 h 6827"/>
                  <a:gd name="T92" fmla="*/ 4294 w 5555"/>
                  <a:gd name="T93" fmla="*/ 1106 h 6827"/>
                  <a:gd name="T94" fmla="*/ 4566 w 5555"/>
                  <a:gd name="T95" fmla="*/ 1378 h 6827"/>
                  <a:gd name="T96" fmla="*/ 4294 w 5555"/>
                  <a:gd name="T97" fmla="*/ 1650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55" h="6827">
                    <a:moveTo>
                      <a:pt x="5283" y="0"/>
                    </a:moveTo>
                    <a:lnTo>
                      <a:pt x="272" y="0"/>
                    </a:lnTo>
                    <a:cubicBezTo>
                      <a:pt x="122" y="0"/>
                      <a:pt x="0" y="122"/>
                      <a:pt x="0" y="272"/>
                    </a:cubicBezTo>
                    <a:lnTo>
                      <a:pt x="0" y="6554"/>
                    </a:lnTo>
                    <a:cubicBezTo>
                      <a:pt x="0" y="6705"/>
                      <a:pt x="122" y="6827"/>
                      <a:pt x="272" y="6827"/>
                    </a:cubicBezTo>
                    <a:lnTo>
                      <a:pt x="3885" y="6827"/>
                    </a:lnTo>
                    <a:cubicBezTo>
                      <a:pt x="3957" y="6827"/>
                      <a:pt x="4026" y="6798"/>
                      <a:pt x="4077" y="6747"/>
                    </a:cubicBezTo>
                    <a:lnTo>
                      <a:pt x="5475" y="5349"/>
                    </a:lnTo>
                    <a:cubicBezTo>
                      <a:pt x="5526" y="5298"/>
                      <a:pt x="5555" y="5229"/>
                      <a:pt x="5555" y="5157"/>
                    </a:cubicBezTo>
                    <a:lnTo>
                      <a:pt x="5555" y="272"/>
                    </a:lnTo>
                    <a:cubicBezTo>
                      <a:pt x="5555" y="122"/>
                      <a:pt x="5433" y="0"/>
                      <a:pt x="5283" y="0"/>
                    </a:cubicBezTo>
                    <a:close/>
                    <a:moveTo>
                      <a:pt x="2621" y="5123"/>
                    </a:moveTo>
                    <a:lnTo>
                      <a:pt x="2213" y="5123"/>
                    </a:lnTo>
                    <a:lnTo>
                      <a:pt x="2213" y="5531"/>
                    </a:lnTo>
                    <a:cubicBezTo>
                      <a:pt x="2213" y="5681"/>
                      <a:pt x="2091" y="5803"/>
                      <a:pt x="1941" y="5803"/>
                    </a:cubicBezTo>
                    <a:cubicBezTo>
                      <a:pt x="1791" y="5803"/>
                      <a:pt x="1669" y="5681"/>
                      <a:pt x="1669" y="5531"/>
                    </a:cubicBezTo>
                    <a:lnTo>
                      <a:pt x="1669" y="5123"/>
                    </a:lnTo>
                    <a:lnTo>
                      <a:pt x="1261" y="5123"/>
                    </a:lnTo>
                    <a:cubicBezTo>
                      <a:pt x="1110" y="5123"/>
                      <a:pt x="988" y="5001"/>
                      <a:pt x="988" y="4850"/>
                    </a:cubicBezTo>
                    <a:cubicBezTo>
                      <a:pt x="988" y="4700"/>
                      <a:pt x="1110" y="4578"/>
                      <a:pt x="1261" y="4578"/>
                    </a:cubicBezTo>
                    <a:lnTo>
                      <a:pt x="1669" y="4578"/>
                    </a:lnTo>
                    <a:lnTo>
                      <a:pt x="1669" y="4170"/>
                    </a:lnTo>
                    <a:cubicBezTo>
                      <a:pt x="1669" y="4019"/>
                      <a:pt x="1791" y="3898"/>
                      <a:pt x="1941" y="3898"/>
                    </a:cubicBezTo>
                    <a:cubicBezTo>
                      <a:pt x="2091" y="3898"/>
                      <a:pt x="2213" y="4019"/>
                      <a:pt x="2213" y="4170"/>
                    </a:cubicBezTo>
                    <a:lnTo>
                      <a:pt x="2213" y="4578"/>
                    </a:lnTo>
                    <a:lnTo>
                      <a:pt x="2621" y="4578"/>
                    </a:lnTo>
                    <a:cubicBezTo>
                      <a:pt x="2772" y="4578"/>
                      <a:pt x="2894" y="4700"/>
                      <a:pt x="2894" y="4850"/>
                    </a:cubicBezTo>
                    <a:cubicBezTo>
                      <a:pt x="2894" y="5001"/>
                      <a:pt x="2772" y="5123"/>
                      <a:pt x="2621" y="5123"/>
                    </a:cubicBezTo>
                    <a:close/>
                    <a:moveTo>
                      <a:pt x="2668" y="3322"/>
                    </a:moveTo>
                    <a:lnTo>
                      <a:pt x="1261" y="3322"/>
                    </a:lnTo>
                    <a:cubicBezTo>
                      <a:pt x="1110" y="3322"/>
                      <a:pt x="988" y="3200"/>
                      <a:pt x="988" y="3050"/>
                    </a:cubicBezTo>
                    <a:cubicBezTo>
                      <a:pt x="988" y="2899"/>
                      <a:pt x="1110" y="2777"/>
                      <a:pt x="1261" y="2777"/>
                    </a:cubicBezTo>
                    <a:lnTo>
                      <a:pt x="2668" y="2777"/>
                    </a:lnTo>
                    <a:cubicBezTo>
                      <a:pt x="2819" y="2777"/>
                      <a:pt x="2941" y="2899"/>
                      <a:pt x="2941" y="3050"/>
                    </a:cubicBezTo>
                    <a:cubicBezTo>
                      <a:pt x="2941" y="3200"/>
                      <a:pt x="2819" y="3322"/>
                      <a:pt x="2668" y="3322"/>
                    </a:cubicBezTo>
                    <a:close/>
                    <a:moveTo>
                      <a:pt x="4294" y="2486"/>
                    </a:moveTo>
                    <a:lnTo>
                      <a:pt x="1261" y="2486"/>
                    </a:lnTo>
                    <a:cubicBezTo>
                      <a:pt x="1110" y="2486"/>
                      <a:pt x="988" y="2364"/>
                      <a:pt x="988" y="2214"/>
                    </a:cubicBezTo>
                    <a:cubicBezTo>
                      <a:pt x="988" y="2064"/>
                      <a:pt x="1110" y="1942"/>
                      <a:pt x="1261" y="1942"/>
                    </a:cubicBezTo>
                    <a:lnTo>
                      <a:pt x="4294" y="1942"/>
                    </a:lnTo>
                    <a:cubicBezTo>
                      <a:pt x="4444" y="1942"/>
                      <a:pt x="4566" y="2064"/>
                      <a:pt x="4566" y="2214"/>
                    </a:cubicBezTo>
                    <a:cubicBezTo>
                      <a:pt x="4566" y="2364"/>
                      <a:pt x="4444" y="2486"/>
                      <a:pt x="4294" y="2486"/>
                    </a:cubicBezTo>
                    <a:close/>
                    <a:moveTo>
                      <a:pt x="4294" y="1650"/>
                    </a:moveTo>
                    <a:lnTo>
                      <a:pt x="1261" y="1650"/>
                    </a:lnTo>
                    <a:cubicBezTo>
                      <a:pt x="1110" y="1650"/>
                      <a:pt x="988" y="1529"/>
                      <a:pt x="988" y="1378"/>
                    </a:cubicBezTo>
                    <a:cubicBezTo>
                      <a:pt x="988" y="1228"/>
                      <a:pt x="1110" y="1106"/>
                      <a:pt x="1261" y="1106"/>
                    </a:cubicBezTo>
                    <a:lnTo>
                      <a:pt x="4294" y="1106"/>
                    </a:lnTo>
                    <a:cubicBezTo>
                      <a:pt x="4444" y="1106"/>
                      <a:pt x="4566" y="1228"/>
                      <a:pt x="4566" y="1378"/>
                    </a:cubicBezTo>
                    <a:cubicBezTo>
                      <a:pt x="4566" y="1529"/>
                      <a:pt x="4444" y="1650"/>
                      <a:pt x="4294" y="1650"/>
                    </a:cubicBezTo>
                    <a:close/>
                  </a:path>
                </a:pathLst>
              </a:custGeom>
              <a:solidFill>
                <a:schemeClr val="bg1"/>
              </a:solidFill>
              <a:ln>
                <a:noFill/>
              </a:ln>
            </p:spPr>
            <p:txBody>
              <a:bodyPr/>
              <a:lstStyle/>
              <a:p>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12" name="组合 11">
              <a:extLst>
                <a:ext uri="{FF2B5EF4-FFF2-40B4-BE49-F238E27FC236}">
                  <a16:creationId xmlns:a16="http://schemas.microsoft.com/office/drawing/2014/main" id="{9DF06393-DE47-354E-96DC-85C1C9AB7F00}"/>
                </a:ext>
              </a:extLst>
            </p:cNvPr>
            <p:cNvGrpSpPr/>
            <p:nvPr/>
          </p:nvGrpSpPr>
          <p:grpSpPr>
            <a:xfrm>
              <a:off x="9080418" y="6011705"/>
              <a:ext cx="393106" cy="393106"/>
              <a:chOff x="8943490" y="6011705"/>
              <a:chExt cx="393106" cy="393106"/>
            </a:xfrm>
          </p:grpSpPr>
          <p:sp>
            <p:nvSpPr>
              <p:cNvPr id="16" name="椭圆 15">
                <a:extLst>
                  <a:ext uri="{FF2B5EF4-FFF2-40B4-BE49-F238E27FC236}">
                    <a16:creationId xmlns:a16="http://schemas.microsoft.com/office/drawing/2014/main" id="{1FD2E2B9-A9FD-244A-9945-43E6AE570D34}"/>
                  </a:ext>
                </a:extLst>
              </p:cNvPr>
              <p:cNvSpPr/>
              <p:nvPr/>
            </p:nvSpPr>
            <p:spPr>
              <a:xfrm>
                <a:off x="8943490" y="6011705"/>
                <a:ext cx="393106" cy="393106"/>
              </a:xfrm>
              <a:prstGeom prst="ellipse">
                <a:avLst/>
              </a:prstGeom>
              <a:solidFill>
                <a:srgbClr val="46A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7" name="writting-laptop_14481">
                <a:extLst>
                  <a:ext uri="{FF2B5EF4-FFF2-40B4-BE49-F238E27FC236}">
                    <a16:creationId xmlns:a16="http://schemas.microsoft.com/office/drawing/2014/main" id="{5DB75556-8CC5-5B49-8246-FADF79DFA784}"/>
                  </a:ext>
                </a:extLst>
              </p:cNvPr>
              <p:cNvSpPr>
                <a:spLocks noChangeAspect="1"/>
              </p:cNvSpPr>
              <p:nvPr/>
            </p:nvSpPr>
            <p:spPr bwMode="auto">
              <a:xfrm>
                <a:off x="9023260" y="6115266"/>
                <a:ext cx="234878" cy="185982"/>
              </a:xfrm>
              <a:custGeom>
                <a:avLst/>
                <a:gdLst>
                  <a:gd name="connsiteX0" fmla="*/ 66529 w 609120"/>
                  <a:gd name="connsiteY0" fmla="*/ 352898 h 482315"/>
                  <a:gd name="connsiteX1" fmla="*/ 542591 w 609120"/>
                  <a:gd name="connsiteY1" fmla="*/ 352898 h 482315"/>
                  <a:gd name="connsiteX2" fmla="*/ 609120 w 609120"/>
                  <a:gd name="connsiteY2" fmla="*/ 452184 h 482315"/>
                  <a:gd name="connsiteX3" fmla="*/ 609120 w 609120"/>
                  <a:gd name="connsiteY3" fmla="*/ 482315 h 482315"/>
                  <a:gd name="connsiteX4" fmla="*/ 0 w 609120"/>
                  <a:gd name="connsiteY4" fmla="*/ 482315 h 482315"/>
                  <a:gd name="connsiteX5" fmla="*/ 0 w 609120"/>
                  <a:gd name="connsiteY5" fmla="*/ 452184 h 482315"/>
                  <a:gd name="connsiteX6" fmla="*/ 278451 w 609120"/>
                  <a:gd name="connsiteY6" fmla="*/ 214237 h 482315"/>
                  <a:gd name="connsiteX7" fmla="*/ 447314 w 609120"/>
                  <a:gd name="connsiteY7" fmla="*/ 214237 h 482315"/>
                  <a:gd name="connsiteX8" fmla="*/ 447314 w 609120"/>
                  <a:gd name="connsiteY8" fmla="*/ 232866 h 482315"/>
                  <a:gd name="connsiteX9" fmla="*/ 278451 w 609120"/>
                  <a:gd name="connsiteY9" fmla="*/ 232866 h 482315"/>
                  <a:gd name="connsiteX10" fmla="*/ 156937 w 609120"/>
                  <a:gd name="connsiteY10" fmla="*/ 214237 h 482315"/>
                  <a:gd name="connsiteX11" fmla="*/ 235970 w 609120"/>
                  <a:gd name="connsiteY11" fmla="*/ 214237 h 482315"/>
                  <a:gd name="connsiteX12" fmla="*/ 235970 w 609120"/>
                  <a:gd name="connsiteY12" fmla="*/ 232866 h 482315"/>
                  <a:gd name="connsiteX13" fmla="*/ 156937 w 609120"/>
                  <a:gd name="connsiteY13" fmla="*/ 232866 h 482315"/>
                  <a:gd name="connsiteX14" fmla="*/ 278451 w 609120"/>
                  <a:gd name="connsiteY14" fmla="*/ 157149 h 482315"/>
                  <a:gd name="connsiteX15" fmla="*/ 447314 w 609120"/>
                  <a:gd name="connsiteY15" fmla="*/ 157149 h 482315"/>
                  <a:gd name="connsiteX16" fmla="*/ 447314 w 609120"/>
                  <a:gd name="connsiteY16" fmla="*/ 175778 h 482315"/>
                  <a:gd name="connsiteX17" fmla="*/ 278451 w 609120"/>
                  <a:gd name="connsiteY17" fmla="*/ 175778 h 482315"/>
                  <a:gd name="connsiteX18" fmla="*/ 156937 w 609120"/>
                  <a:gd name="connsiteY18" fmla="*/ 157149 h 482315"/>
                  <a:gd name="connsiteX19" fmla="*/ 235970 w 609120"/>
                  <a:gd name="connsiteY19" fmla="*/ 157149 h 482315"/>
                  <a:gd name="connsiteX20" fmla="*/ 235970 w 609120"/>
                  <a:gd name="connsiteY20" fmla="*/ 175778 h 482315"/>
                  <a:gd name="connsiteX21" fmla="*/ 156937 w 609120"/>
                  <a:gd name="connsiteY21" fmla="*/ 175778 h 482315"/>
                  <a:gd name="connsiteX22" fmla="*/ 278451 w 609120"/>
                  <a:gd name="connsiteY22" fmla="*/ 99991 h 482315"/>
                  <a:gd name="connsiteX23" fmla="*/ 447314 w 609120"/>
                  <a:gd name="connsiteY23" fmla="*/ 99991 h 482315"/>
                  <a:gd name="connsiteX24" fmla="*/ 447314 w 609120"/>
                  <a:gd name="connsiteY24" fmla="*/ 118691 h 482315"/>
                  <a:gd name="connsiteX25" fmla="*/ 278451 w 609120"/>
                  <a:gd name="connsiteY25" fmla="*/ 118691 h 482315"/>
                  <a:gd name="connsiteX26" fmla="*/ 156937 w 609120"/>
                  <a:gd name="connsiteY26" fmla="*/ 99991 h 482315"/>
                  <a:gd name="connsiteX27" fmla="*/ 235970 w 609120"/>
                  <a:gd name="connsiteY27" fmla="*/ 99991 h 482315"/>
                  <a:gd name="connsiteX28" fmla="*/ 235970 w 609120"/>
                  <a:gd name="connsiteY28" fmla="*/ 118691 h 482315"/>
                  <a:gd name="connsiteX29" fmla="*/ 156937 w 609120"/>
                  <a:gd name="connsiteY29" fmla="*/ 118691 h 482315"/>
                  <a:gd name="connsiteX30" fmla="*/ 116312 w 609120"/>
                  <a:gd name="connsiteY30" fmla="*/ 41471 h 482315"/>
                  <a:gd name="connsiteX31" fmla="*/ 116312 w 609120"/>
                  <a:gd name="connsiteY31" fmla="*/ 288120 h 482315"/>
                  <a:gd name="connsiteX32" fmla="*/ 493160 w 609120"/>
                  <a:gd name="connsiteY32" fmla="*/ 288120 h 482315"/>
                  <a:gd name="connsiteX33" fmla="*/ 493160 w 609120"/>
                  <a:gd name="connsiteY33" fmla="*/ 41471 h 482315"/>
                  <a:gd name="connsiteX34" fmla="*/ 66684 w 609120"/>
                  <a:gd name="connsiteY34" fmla="*/ 0 h 482315"/>
                  <a:gd name="connsiteX35" fmla="*/ 542788 w 609120"/>
                  <a:gd name="connsiteY35" fmla="*/ 0 h 482315"/>
                  <a:gd name="connsiteX36" fmla="*/ 542788 w 609120"/>
                  <a:gd name="connsiteY36" fmla="*/ 329682 h 482315"/>
                  <a:gd name="connsiteX37" fmla="*/ 66684 w 609120"/>
                  <a:gd name="connsiteY37" fmla="*/ 329682 h 4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09120" h="482315">
                    <a:moveTo>
                      <a:pt x="66529" y="352898"/>
                    </a:moveTo>
                    <a:lnTo>
                      <a:pt x="542591" y="352898"/>
                    </a:lnTo>
                    <a:lnTo>
                      <a:pt x="609120" y="452184"/>
                    </a:lnTo>
                    <a:lnTo>
                      <a:pt x="609120" y="482315"/>
                    </a:lnTo>
                    <a:lnTo>
                      <a:pt x="0" y="482315"/>
                    </a:lnTo>
                    <a:lnTo>
                      <a:pt x="0" y="452184"/>
                    </a:lnTo>
                    <a:close/>
                    <a:moveTo>
                      <a:pt x="278451" y="214237"/>
                    </a:moveTo>
                    <a:lnTo>
                      <a:pt x="447314" y="214237"/>
                    </a:lnTo>
                    <a:lnTo>
                      <a:pt x="447314" y="232866"/>
                    </a:lnTo>
                    <a:lnTo>
                      <a:pt x="278451" y="232866"/>
                    </a:lnTo>
                    <a:close/>
                    <a:moveTo>
                      <a:pt x="156937" y="214237"/>
                    </a:moveTo>
                    <a:lnTo>
                      <a:pt x="235970" y="214237"/>
                    </a:lnTo>
                    <a:lnTo>
                      <a:pt x="235970" y="232866"/>
                    </a:lnTo>
                    <a:lnTo>
                      <a:pt x="156937" y="232866"/>
                    </a:lnTo>
                    <a:close/>
                    <a:moveTo>
                      <a:pt x="278451" y="157149"/>
                    </a:moveTo>
                    <a:lnTo>
                      <a:pt x="447314" y="157149"/>
                    </a:lnTo>
                    <a:lnTo>
                      <a:pt x="447314" y="175778"/>
                    </a:lnTo>
                    <a:lnTo>
                      <a:pt x="278451" y="175778"/>
                    </a:lnTo>
                    <a:close/>
                    <a:moveTo>
                      <a:pt x="156937" y="157149"/>
                    </a:moveTo>
                    <a:lnTo>
                      <a:pt x="235970" y="157149"/>
                    </a:lnTo>
                    <a:lnTo>
                      <a:pt x="235970" y="175778"/>
                    </a:lnTo>
                    <a:lnTo>
                      <a:pt x="156937" y="175778"/>
                    </a:lnTo>
                    <a:close/>
                    <a:moveTo>
                      <a:pt x="278451" y="99991"/>
                    </a:moveTo>
                    <a:lnTo>
                      <a:pt x="447314" y="99991"/>
                    </a:lnTo>
                    <a:lnTo>
                      <a:pt x="447314" y="118691"/>
                    </a:lnTo>
                    <a:lnTo>
                      <a:pt x="278451" y="118691"/>
                    </a:lnTo>
                    <a:close/>
                    <a:moveTo>
                      <a:pt x="156937" y="99991"/>
                    </a:moveTo>
                    <a:lnTo>
                      <a:pt x="235970" y="99991"/>
                    </a:lnTo>
                    <a:lnTo>
                      <a:pt x="235970" y="118691"/>
                    </a:lnTo>
                    <a:lnTo>
                      <a:pt x="156937" y="118691"/>
                    </a:lnTo>
                    <a:close/>
                    <a:moveTo>
                      <a:pt x="116312" y="41471"/>
                    </a:moveTo>
                    <a:lnTo>
                      <a:pt x="116312" y="288120"/>
                    </a:lnTo>
                    <a:lnTo>
                      <a:pt x="493160" y="288120"/>
                    </a:lnTo>
                    <a:lnTo>
                      <a:pt x="493160" y="41471"/>
                    </a:lnTo>
                    <a:close/>
                    <a:moveTo>
                      <a:pt x="66684" y="0"/>
                    </a:moveTo>
                    <a:lnTo>
                      <a:pt x="542788" y="0"/>
                    </a:lnTo>
                    <a:lnTo>
                      <a:pt x="542788" y="329682"/>
                    </a:lnTo>
                    <a:lnTo>
                      <a:pt x="66684" y="329682"/>
                    </a:lnTo>
                    <a:close/>
                  </a:path>
                </a:pathLst>
              </a:custGeom>
              <a:solidFill>
                <a:schemeClr val="bg1"/>
              </a:solidFill>
              <a:ln>
                <a:noFill/>
              </a:ln>
            </p:spPr>
            <p:txBody>
              <a:bodyPr/>
              <a:lstStyle/>
              <a:p>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nvGrpSpPr>
            <p:cNvPr id="13" name="组合 12">
              <a:extLst>
                <a:ext uri="{FF2B5EF4-FFF2-40B4-BE49-F238E27FC236}">
                  <a16:creationId xmlns:a16="http://schemas.microsoft.com/office/drawing/2014/main" id="{C4AEA18F-B855-544E-8850-CB55FC09BBE7}"/>
                </a:ext>
              </a:extLst>
            </p:cNvPr>
            <p:cNvGrpSpPr/>
            <p:nvPr/>
          </p:nvGrpSpPr>
          <p:grpSpPr>
            <a:xfrm>
              <a:off x="10432840" y="6011705"/>
              <a:ext cx="393106" cy="393106"/>
              <a:chOff x="10155336" y="6011705"/>
              <a:chExt cx="393106" cy="393106"/>
            </a:xfrm>
          </p:grpSpPr>
          <p:sp>
            <p:nvSpPr>
              <p:cNvPr id="14" name="椭圆 13">
                <a:extLst>
                  <a:ext uri="{FF2B5EF4-FFF2-40B4-BE49-F238E27FC236}">
                    <a16:creationId xmlns:a16="http://schemas.microsoft.com/office/drawing/2014/main" id="{E3E2DE51-7160-2142-8942-908369DF2D6B}"/>
                  </a:ext>
                </a:extLst>
              </p:cNvPr>
              <p:cNvSpPr/>
              <p:nvPr/>
            </p:nvSpPr>
            <p:spPr>
              <a:xfrm>
                <a:off x="10155336" y="6011705"/>
                <a:ext cx="393106" cy="393106"/>
              </a:xfrm>
              <a:prstGeom prst="ellipse">
                <a:avLst/>
              </a:prstGeom>
              <a:solidFill>
                <a:srgbClr val="2CAC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15" name="椭圆 6">
                <a:extLst>
                  <a:ext uri="{FF2B5EF4-FFF2-40B4-BE49-F238E27FC236}">
                    <a16:creationId xmlns:a16="http://schemas.microsoft.com/office/drawing/2014/main" id="{36046ED9-E9E0-FD42-A6BB-8D2E6289FB36}"/>
                  </a:ext>
                </a:extLst>
              </p:cNvPr>
              <p:cNvSpPr/>
              <p:nvPr/>
            </p:nvSpPr>
            <p:spPr>
              <a:xfrm>
                <a:off x="10253503" y="6112834"/>
                <a:ext cx="196772" cy="190848"/>
              </a:xfrm>
              <a:custGeom>
                <a:avLst/>
                <a:gdLst>
                  <a:gd name="connsiteX0" fmla="*/ 35700 w 578738"/>
                  <a:gd name="connsiteY0" fmla="*/ 243554 h 561315"/>
                  <a:gd name="connsiteX1" fmla="*/ 30383 w 578738"/>
                  <a:gd name="connsiteY1" fmla="*/ 254930 h 561315"/>
                  <a:gd name="connsiteX2" fmla="*/ 30383 w 578738"/>
                  <a:gd name="connsiteY2" fmla="*/ 519604 h 561315"/>
                  <a:gd name="connsiteX3" fmla="*/ 35700 w 578738"/>
                  <a:gd name="connsiteY3" fmla="*/ 530980 h 561315"/>
                  <a:gd name="connsiteX4" fmla="*/ 132926 w 578738"/>
                  <a:gd name="connsiteY4" fmla="*/ 530980 h 561315"/>
                  <a:gd name="connsiteX5" fmla="*/ 138243 w 578738"/>
                  <a:gd name="connsiteY5" fmla="*/ 519604 h 561315"/>
                  <a:gd name="connsiteX6" fmla="*/ 138243 w 578738"/>
                  <a:gd name="connsiteY6" fmla="*/ 254930 h 561315"/>
                  <a:gd name="connsiteX7" fmla="*/ 132926 w 578738"/>
                  <a:gd name="connsiteY7" fmla="*/ 243554 h 561315"/>
                  <a:gd name="connsiteX8" fmla="*/ 35700 w 578738"/>
                  <a:gd name="connsiteY8" fmla="*/ 213219 h 561315"/>
                  <a:gd name="connsiteX9" fmla="*/ 132926 w 578738"/>
                  <a:gd name="connsiteY9" fmla="*/ 213219 h 561315"/>
                  <a:gd name="connsiteX10" fmla="*/ 168626 w 578738"/>
                  <a:gd name="connsiteY10" fmla="*/ 254930 h 561315"/>
                  <a:gd name="connsiteX11" fmla="*/ 168626 w 578738"/>
                  <a:gd name="connsiteY11" fmla="*/ 519604 h 561315"/>
                  <a:gd name="connsiteX12" fmla="*/ 132926 w 578738"/>
                  <a:gd name="connsiteY12" fmla="*/ 561315 h 561315"/>
                  <a:gd name="connsiteX13" fmla="*/ 35700 w 578738"/>
                  <a:gd name="connsiteY13" fmla="*/ 561315 h 561315"/>
                  <a:gd name="connsiteX14" fmla="*/ 0 w 578738"/>
                  <a:gd name="connsiteY14" fmla="*/ 519604 h 561315"/>
                  <a:gd name="connsiteX15" fmla="*/ 0 w 578738"/>
                  <a:gd name="connsiteY15" fmla="*/ 254930 h 561315"/>
                  <a:gd name="connsiteX16" fmla="*/ 35700 w 578738"/>
                  <a:gd name="connsiteY16" fmla="*/ 213219 h 561315"/>
                  <a:gd name="connsiteX17" fmla="*/ 321281 w 578738"/>
                  <a:gd name="connsiteY17" fmla="*/ 30341 h 561315"/>
                  <a:gd name="connsiteX18" fmla="*/ 296219 w 578738"/>
                  <a:gd name="connsiteY18" fmla="*/ 55373 h 561315"/>
                  <a:gd name="connsiteX19" fmla="*/ 296979 w 578738"/>
                  <a:gd name="connsiteY19" fmla="*/ 60683 h 561315"/>
                  <a:gd name="connsiteX20" fmla="*/ 296979 w 578738"/>
                  <a:gd name="connsiteY20" fmla="*/ 65992 h 561315"/>
                  <a:gd name="connsiteX21" fmla="*/ 268119 w 578738"/>
                  <a:gd name="connsiteY21" fmla="*/ 212389 h 561315"/>
                  <a:gd name="connsiteX22" fmla="*/ 263563 w 578738"/>
                  <a:gd name="connsiteY22" fmla="*/ 221492 h 561315"/>
                  <a:gd name="connsiteX23" fmla="*/ 262044 w 578738"/>
                  <a:gd name="connsiteY23" fmla="*/ 223009 h 561315"/>
                  <a:gd name="connsiteX24" fmla="*/ 232425 w 578738"/>
                  <a:gd name="connsiteY24" fmla="*/ 240455 h 561315"/>
                  <a:gd name="connsiteX25" fmla="*/ 230146 w 578738"/>
                  <a:gd name="connsiteY25" fmla="*/ 240455 h 561315"/>
                  <a:gd name="connsiteX26" fmla="*/ 225590 w 578738"/>
                  <a:gd name="connsiteY26" fmla="*/ 240455 h 561315"/>
                  <a:gd name="connsiteX27" fmla="*/ 224071 w 578738"/>
                  <a:gd name="connsiteY27" fmla="*/ 241214 h 561315"/>
                  <a:gd name="connsiteX28" fmla="*/ 211919 w 578738"/>
                  <a:gd name="connsiteY28" fmla="*/ 253350 h 561315"/>
                  <a:gd name="connsiteX29" fmla="*/ 211919 w 578738"/>
                  <a:gd name="connsiteY29" fmla="*/ 518079 h 561315"/>
                  <a:gd name="connsiteX30" fmla="*/ 224830 w 578738"/>
                  <a:gd name="connsiteY30" fmla="*/ 530974 h 561315"/>
                  <a:gd name="connsiteX31" fmla="*/ 521019 w 578738"/>
                  <a:gd name="connsiteY31" fmla="*/ 530974 h 561315"/>
                  <a:gd name="connsiteX32" fmla="*/ 522538 w 578738"/>
                  <a:gd name="connsiteY32" fmla="*/ 530215 h 561315"/>
                  <a:gd name="connsiteX33" fmla="*/ 546081 w 578738"/>
                  <a:gd name="connsiteY33" fmla="*/ 505942 h 561315"/>
                  <a:gd name="connsiteX34" fmla="*/ 522538 w 578738"/>
                  <a:gd name="connsiteY34" fmla="*/ 480910 h 561315"/>
                  <a:gd name="connsiteX35" fmla="*/ 508108 w 578738"/>
                  <a:gd name="connsiteY35" fmla="*/ 465740 h 561315"/>
                  <a:gd name="connsiteX36" fmla="*/ 523298 w 578738"/>
                  <a:gd name="connsiteY36" fmla="*/ 450569 h 561315"/>
                  <a:gd name="connsiteX37" fmla="*/ 548360 w 578738"/>
                  <a:gd name="connsiteY37" fmla="*/ 425537 h 561315"/>
                  <a:gd name="connsiteX38" fmla="*/ 523298 w 578738"/>
                  <a:gd name="connsiteY38" fmla="*/ 401264 h 561315"/>
                  <a:gd name="connsiteX39" fmla="*/ 508108 w 578738"/>
                  <a:gd name="connsiteY39" fmla="*/ 386094 h 561315"/>
                  <a:gd name="connsiteX40" fmla="*/ 523298 w 578738"/>
                  <a:gd name="connsiteY40" fmla="*/ 370923 h 561315"/>
                  <a:gd name="connsiteX41" fmla="*/ 548360 w 578738"/>
                  <a:gd name="connsiteY41" fmla="*/ 345891 h 561315"/>
                  <a:gd name="connsiteX42" fmla="*/ 523298 w 578738"/>
                  <a:gd name="connsiteY42" fmla="*/ 320860 h 561315"/>
                  <a:gd name="connsiteX43" fmla="*/ 508108 w 578738"/>
                  <a:gd name="connsiteY43" fmla="*/ 305689 h 561315"/>
                  <a:gd name="connsiteX44" fmla="*/ 523298 w 578738"/>
                  <a:gd name="connsiteY44" fmla="*/ 290518 h 561315"/>
                  <a:gd name="connsiteX45" fmla="*/ 548360 w 578738"/>
                  <a:gd name="connsiteY45" fmla="*/ 265487 h 561315"/>
                  <a:gd name="connsiteX46" fmla="*/ 523298 w 578738"/>
                  <a:gd name="connsiteY46" fmla="*/ 240455 h 561315"/>
                  <a:gd name="connsiteX47" fmla="*/ 373684 w 578738"/>
                  <a:gd name="connsiteY47" fmla="*/ 240455 h 561315"/>
                  <a:gd name="connsiteX48" fmla="*/ 361533 w 578738"/>
                  <a:gd name="connsiteY48" fmla="*/ 234387 h 561315"/>
                  <a:gd name="connsiteX49" fmla="*/ 360014 w 578738"/>
                  <a:gd name="connsiteY49" fmla="*/ 219975 h 561315"/>
                  <a:gd name="connsiteX50" fmla="*/ 343306 w 578738"/>
                  <a:gd name="connsiteY50" fmla="*/ 42478 h 561315"/>
                  <a:gd name="connsiteX51" fmla="*/ 341787 w 578738"/>
                  <a:gd name="connsiteY51" fmla="*/ 40961 h 561315"/>
                  <a:gd name="connsiteX52" fmla="*/ 321281 w 578738"/>
                  <a:gd name="connsiteY52" fmla="*/ 30341 h 561315"/>
                  <a:gd name="connsiteX53" fmla="*/ 321281 w 578738"/>
                  <a:gd name="connsiteY53" fmla="*/ 0 h 561315"/>
                  <a:gd name="connsiteX54" fmla="*/ 365330 w 578738"/>
                  <a:gd name="connsiteY54" fmla="*/ 21997 h 561315"/>
                  <a:gd name="connsiteX55" fmla="*/ 395708 w 578738"/>
                  <a:gd name="connsiteY55" fmla="*/ 210114 h 561315"/>
                  <a:gd name="connsiteX56" fmla="*/ 523298 w 578738"/>
                  <a:gd name="connsiteY56" fmla="*/ 210114 h 561315"/>
                  <a:gd name="connsiteX57" fmla="*/ 562789 w 578738"/>
                  <a:gd name="connsiteY57" fmla="*/ 226802 h 561315"/>
                  <a:gd name="connsiteX58" fmla="*/ 578738 w 578738"/>
                  <a:gd name="connsiteY58" fmla="*/ 265487 h 561315"/>
                  <a:gd name="connsiteX59" fmla="*/ 561270 w 578738"/>
                  <a:gd name="connsiteY59" fmla="*/ 305689 h 561315"/>
                  <a:gd name="connsiteX60" fmla="*/ 578738 w 578738"/>
                  <a:gd name="connsiteY60" fmla="*/ 345891 h 561315"/>
                  <a:gd name="connsiteX61" fmla="*/ 561270 w 578738"/>
                  <a:gd name="connsiteY61" fmla="*/ 386094 h 561315"/>
                  <a:gd name="connsiteX62" fmla="*/ 578738 w 578738"/>
                  <a:gd name="connsiteY62" fmla="*/ 425537 h 561315"/>
                  <a:gd name="connsiteX63" fmla="*/ 560511 w 578738"/>
                  <a:gd name="connsiteY63" fmla="*/ 466498 h 561315"/>
                  <a:gd name="connsiteX64" fmla="*/ 576460 w 578738"/>
                  <a:gd name="connsiteY64" fmla="*/ 505942 h 561315"/>
                  <a:gd name="connsiteX65" fmla="*/ 527095 w 578738"/>
                  <a:gd name="connsiteY65" fmla="*/ 560556 h 561315"/>
                  <a:gd name="connsiteX66" fmla="*/ 523298 w 578738"/>
                  <a:gd name="connsiteY66" fmla="*/ 561315 h 561315"/>
                  <a:gd name="connsiteX67" fmla="*/ 224830 w 578738"/>
                  <a:gd name="connsiteY67" fmla="*/ 561315 h 561315"/>
                  <a:gd name="connsiteX68" fmla="*/ 181541 w 578738"/>
                  <a:gd name="connsiteY68" fmla="*/ 518079 h 561315"/>
                  <a:gd name="connsiteX69" fmla="*/ 181541 w 578738"/>
                  <a:gd name="connsiteY69" fmla="*/ 253350 h 561315"/>
                  <a:gd name="connsiteX70" fmla="*/ 222552 w 578738"/>
                  <a:gd name="connsiteY70" fmla="*/ 210872 h 561315"/>
                  <a:gd name="connsiteX71" fmla="*/ 224830 w 578738"/>
                  <a:gd name="connsiteY71" fmla="*/ 210114 h 561315"/>
                  <a:gd name="connsiteX72" fmla="*/ 229387 w 578738"/>
                  <a:gd name="connsiteY72" fmla="*/ 210114 h 561315"/>
                  <a:gd name="connsiteX73" fmla="*/ 237741 w 578738"/>
                  <a:gd name="connsiteY73" fmla="*/ 205563 h 561315"/>
                  <a:gd name="connsiteX74" fmla="*/ 240779 w 578738"/>
                  <a:gd name="connsiteY74" fmla="*/ 198736 h 561315"/>
                  <a:gd name="connsiteX75" fmla="*/ 266600 w 578738"/>
                  <a:gd name="connsiteY75" fmla="*/ 66751 h 561315"/>
                  <a:gd name="connsiteX76" fmla="*/ 266600 w 578738"/>
                  <a:gd name="connsiteY76" fmla="*/ 60683 h 561315"/>
                  <a:gd name="connsiteX77" fmla="*/ 265841 w 578738"/>
                  <a:gd name="connsiteY77" fmla="*/ 55373 h 561315"/>
                  <a:gd name="connsiteX78" fmla="*/ 321281 w 578738"/>
                  <a:gd name="connsiteY78" fmla="*/ 0 h 561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578738" h="561315">
                    <a:moveTo>
                      <a:pt x="35700" y="243554"/>
                    </a:moveTo>
                    <a:cubicBezTo>
                      <a:pt x="34181" y="243554"/>
                      <a:pt x="30383" y="248104"/>
                      <a:pt x="30383" y="254930"/>
                    </a:cubicBezTo>
                    <a:lnTo>
                      <a:pt x="30383" y="519604"/>
                    </a:lnTo>
                    <a:cubicBezTo>
                      <a:pt x="30383" y="526430"/>
                      <a:pt x="34181" y="530980"/>
                      <a:pt x="35700" y="530980"/>
                    </a:cubicBezTo>
                    <a:lnTo>
                      <a:pt x="132926" y="530980"/>
                    </a:lnTo>
                    <a:cubicBezTo>
                      <a:pt x="134445" y="530980"/>
                      <a:pt x="138243" y="526430"/>
                      <a:pt x="138243" y="519604"/>
                    </a:cubicBezTo>
                    <a:lnTo>
                      <a:pt x="138243" y="254930"/>
                    </a:lnTo>
                    <a:cubicBezTo>
                      <a:pt x="138243" y="248104"/>
                      <a:pt x="134445" y="243554"/>
                      <a:pt x="132926" y="243554"/>
                    </a:cubicBezTo>
                    <a:close/>
                    <a:moveTo>
                      <a:pt x="35700" y="213219"/>
                    </a:moveTo>
                    <a:lnTo>
                      <a:pt x="132926" y="213219"/>
                    </a:lnTo>
                    <a:cubicBezTo>
                      <a:pt x="152675" y="213219"/>
                      <a:pt x="168626" y="231420"/>
                      <a:pt x="168626" y="254930"/>
                    </a:cubicBezTo>
                    <a:lnTo>
                      <a:pt x="168626" y="519604"/>
                    </a:lnTo>
                    <a:cubicBezTo>
                      <a:pt x="168626" y="542356"/>
                      <a:pt x="152675" y="561315"/>
                      <a:pt x="132926" y="561315"/>
                    </a:cubicBezTo>
                    <a:lnTo>
                      <a:pt x="35700" y="561315"/>
                    </a:lnTo>
                    <a:cubicBezTo>
                      <a:pt x="15951" y="561315"/>
                      <a:pt x="0" y="542356"/>
                      <a:pt x="0" y="519604"/>
                    </a:cubicBezTo>
                    <a:lnTo>
                      <a:pt x="0" y="254930"/>
                    </a:lnTo>
                    <a:cubicBezTo>
                      <a:pt x="0" y="231420"/>
                      <a:pt x="15951" y="213219"/>
                      <a:pt x="35700" y="213219"/>
                    </a:cubicBezTo>
                    <a:close/>
                    <a:moveTo>
                      <a:pt x="321281" y="30341"/>
                    </a:moveTo>
                    <a:cubicBezTo>
                      <a:pt x="307611" y="30341"/>
                      <a:pt x="296219" y="41719"/>
                      <a:pt x="296219" y="55373"/>
                    </a:cubicBezTo>
                    <a:cubicBezTo>
                      <a:pt x="296219" y="56890"/>
                      <a:pt x="296979" y="59166"/>
                      <a:pt x="296979" y="60683"/>
                    </a:cubicBezTo>
                    <a:cubicBezTo>
                      <a:pt x="297738" y="62200"/>
                      <a:pt x="297738" y="64475"/>
                      <a:pt x="296979" y="65992"/>
                    </a:cubicBezTo>
                    <a:cubicBezTo>
                      <a:pt x="306852" y="119090"/>
                      <a:pt x="287106" y="174463"/>
                      <a:pt x="268119" y="212389"/>
                    </a:cubicBezTo>
                    <a:cubicBezTo>
                      <a:pt x="266600" y="215424"/>
                      <a:pt x="265081" y="218458"/>
                      <a:pt x="263563" y="221492"/>
                    </a:cubicBezTo>
                    <a:cubicBezTo>
                      <a:pt x="263563" y="221492"/>
                      <a:pt x="262803" y="222250"/>
                      <a:pt x="262044" y="223009"/>
                    </a:cubicBezTo>
                    <a:cubicBezTo>
                      <a:pt x="255209" y="232870"/>
                      <a:pt x="244576" y="238938"/>
                      <a:pt x="232425" y="240455"/>
                    </a:cubicBezTo>
                    <a:cubicBezTo>
                      <a:pt x="231665" y="240455"/>
                      <a:pt x="230906" y="240455"/>
                      <a:pt x="230146" y="240455"/>
                    </a:cubicBezTo>
                    <a:lnTo>
                      <a:pt x="225590" y="240455"/>
                    </a:lnTo>
                    <a:cubicBezTo>
                      <a:pt x="225590" y="241214"/>
                      <a:pt x="224830" y="241214"/>
                      <a:pt x="224071" y="241214"/>
                    </a:cubicBezTo>
                    <a:cubicBezTo>
                      <a:pt x="217236" y="241214"/>
                      <a:pt x="211919" y="246524"/>
                      <a:pt x="211919" y="253350"/>
                    </a:cubicBezTo>
                    <a:lnTo>
                      <a:pt x="211919" y="518079"/>
                    </a:lnTo>
                    <a:cubicBezTo>
                      <a:pt x="211919" y="524905"/>
                      <a:pt x="217995" y="530974"/>
                      <a:pt x="224830" y="530974"/>
                    </a:cubicBezTo>
                    <a:lnTo>
                      <a:pt x="521019" y="530974"/>
                    </a:lnTo>
                    <a:cubicBezTo>
                      <a:pt x="521779" y="530974"/>
                      <a:pt x="521779" y="530215"/>
                      <a:pt x="522538" y="530215"/>
                    </a:cubicBezTo>
                    <a:cubicBezTo>
                      <a:pt x="536208" y="530215"/>
                      <a:pt x="546081" y="518837"/>
                      <a:pt x="546081" y="505942"/>
                    </a:cubicBezTo>
                    <a:cubicBezTo>
                      <a:pt x="546081" y="493047"/>
                      <a:pt x="536208" y="481669"/>
                      <a:pt x="522538" y="480910"/>
                    </a:cubicBezTo>
                    <a:cubicBezTo>
                      <a:pt x="514943" y="480910"/>
                      <a:pt x="508108" y="474084"/>
                      <a:pt x="508108" y="465740"/>
                    </a:cubicBezTo>
                    <a:cubicBezTo>
                      <a:pt x="508108" y="457396"/>
                      <a:pt x="514943" y="450569"/>
                      <a:pt x="523298" y="450569"/>
                    </a:cubicBezTo>
                    <a:cubicBezTo>
                      <a:pt x="536968" y="450569"/>
                      <a:pt x="548360" y="439191"/>
                      <a:pt x="548360" y="425537"/>
                    </a:cubicBezTo>
                    <a:cubicBezTo>
                      <a:pt x="548360" y="411884"/>
                      <a:pt x="536968" y="401264"/>
                      <a:pt x="523298" y="401264"/>
                    </a:cubicBezTo>
                    <a:cubicBezTo>
                      <a:pt x="514943" y="401264"/>
                      <a:pt x="508108" y="394438"/>
                      <a:pt x="508108" y="386094"/>
                    </a:cubicBezTo>
                    <a:cubicBezTo>
                      <a:pt x="508108" y="377750"/>
                      <a:pt x="514943" y="370923"/>
                      <a:pt x="523298" y="370923"/>
                    </a:cubicBezTo>
                    <a:cubicBezTo>
                      <a:pt x="536968" y="370923"/>
                      <a:pt x="548360" y="359545"/>
                      <a:pt x="548360" y="345891"/>
                    </a:cubicBezTo>
                    <a:cubicBezTo>
                      <a:pt x="548360" y="332238"/>
                      <a:pt x="536968" y="320860"/>
                      <a:pt x="523298" y="320860"/>
                    </a:cubicBezTo>
                    <a:cubicBezTo>
                      <a:pt x="514943" y="320860"/>
                      <a:pt x="508108" y="314033"/>
                      <a:pt x="508108" y="305689"/>
                    </a:cubicBezTo>
                    <a:cubicBezTo>
                      <a:pt x="508108" y="297345"/>
                      <a:pt x="514943" y="290518"/>
                      <a:pt x="523298" y="290518"/>
                    </a:cubicBezTo>
                    <a:cubicBezTo>
                      <a:pt x="536968" y="290518"/>
                      <a:pt x="548360" y="279140"/>
                      <a:pt x="548360" y="265487"/>
                    </a:cubicBezTo>
                    <a:cubicBezTo>
                      <a:pt x="548360" y="251833"/>
                      <a:pt x="536968" y="240455"/>
                      <a:pt x="523298" y="240455"/>
                    </a:cubicBezTo>
                    <a:lnTo>
                      <a:pt x="373684" y="240455"/>
                    </a:lnTo>
                    <a:cubicBezTo>
                      <a:pt x="369127" y="240455"/>
                      <a:pt x="363811" y="238180"/>
                      <a:pt x="361533" y="234387"/>
                    </a:cubicBezTo>
                    <a:cubicBezTo>
                      <a:pt x="358495" y="229836"/>
                      <a:pt x="357735" y="224526"/>
                      <a:pt x="360014" y="219975"/>
                    </a:cubicBezTo>
                    <a:cubicBezTo>
                      <a:pt x="401784" y="120607"/>
                      <a:pt x="349381" y="50822"/>
                      <a:pt x="343306" y="42478"/>
                    </a:cubicBezTo>
                    <a:cubicBezTo>
                      <a:pt x="342546" y="42478"/>
                      <a:pt x="341787" y="41719"/>
                      <a:pt x="341787" y="40961"/>
                    </a:cubicBezTo>
                    <a:cubicBezTo>
                      <a:pt x="336471" y="34134"/>
                      <a:pt x="329635" y="30341"/>
                      <a:pt x="321281" y="30341"/>
                    </a:cubicBezTo>
                    <a:close/>
                    <a:moveTo>
                      <a:pt x="321281" y="0"/>
                    </a:moveTo>
                    <a:cubicBezTo>
                      <a:pt x="338749" y="0"/>
                      <a:pt x="354698" y="8344"/>
                      <a:pt x="365330" y="21997"/>
                    </a:cubicBezTo>
                    <a:cubicBezTo>
                      <a:pt x="368368" y="25032"/>
                      <a:pt x="431403" y="99368"/>
                      <a:pt x="395708" y="210114"/>
                    </a:cubicBezTo>
                    <a:lnTo>
                      <a:pt x="523298" y="210114"/>
                    </a:lnTo>
                    <a:cubicBezTo>
                      <a:pt x="538487" y="210114"/>
                      <a:pt x="552157" y="216182"/>
                      <a:pt x="562789" y="226802"/>
                    </a:cubicBezTo>
                    <a:cubicBezTo>
                      <a:pt x="572662" y="237421"/>
                      <a:pt x="578738" y="251075"/>
                      <a:pt x="578738" y="265487"/>
                    </a:cubicBezTo>
                    <a:cubicBezTo>
                      <a:pt x="578738" y="281416"/>
                      <a:pt x="571903" y="295828"/>
                      <a:pt x="561270" y="305689"/>
                    </a:cubicBezTo>
                    <a:cubicBezTo>
                      <a:pt x="571903" y="315550"/>
                      <a:pt x="578738" y="329962"/>
                      <a:pt x="578738" y="345891"/>
                    </a:cubicBezTo>
                    <a:cubicBezTo>
                      <a:pt x="578738" y="361821"/>
                      <a:pt x="571903" y="375474"/>
                      <a:pt x="561270" y="386094"/>
                    </a:cubicBezTo>
                    <a:cubicBezTo>
                      <a:pt x="571903" y="395955"/>
                      <a:pt x="578738" y="410367"/>
                      <a:pt x="578738" y="425537"/>
                    </a:cubicBezTo>
                    <a:cubicBezTo>
                      <a:pt x="578738" y="442225"/>
                      <a:pt x="571903" y="456637"/>
                      <a:pt x="560511" y="466498"/>
                    </a:cubicBezTo>
                    <a:cubicBezTo>
                      <a:pt x="570384" y="477118"/>
                      <a:pt x="576460" y="490771"/>
                      <a:pt x="576460" y="505942"/>
                    </a:cubicBezTo>
                    <a:cubicBezTo>
                      <a:pt x="576460" y="534008"/>
                      <a:pt x="555195" y="557522"/>
                      <a:pt x="527095" y="560556"/>
                    </a:cubicBezTo>
                    <a:cubicBezTo>
                      <a:pt x="525576" y="560556"/>
                      <a:pt x="524816" y="561315"/>
                      <a:pt x="523298" y="561315"/>
                    </a:cubicBezTo>
                    <a:lnTo>
                      <a:pt x="224830" y="561315"/>
                    </a:lnTo>
                    <a:cubicBezTo>
                      <a:pt x="201287" y="561315"/>
                      <a:pt x="181541" y="541593"/>
                      <a:pt x="181541" y="518079"/>
                    </a:cubicBezTo>
                    <a:lnTo>
                      <a:pt x="181541" y="253350"/>
                    </a:lnTo>
                    <a:cubicBezTo>
                      <a:pt x="181541" y="230594"/>
                      <a:pt x="199768" y="211631"/>
                      <a:pt x="222552" y="210872"/>
                    </a:cubicBezTo>
                    <a:cubicBezTo>
                      <a:pt x="223311" y="210872"/>
                      <a:pt x="224071" y="210114"/>
                      <a:pt x="224830" y="210114"/>
                    </a:cubicBezTo>
                    <a:lnTo>
                      <a:pt x="229387" y="210114"/>
                    </a:lnTo>
                    <a:cubicBezTo>
                      <a:pt x="232425" y="210114"/>
                      <a:pt x="235463" y="208597"/>
                      <a:pt x="237741" y="205563"/>
                    </a:cubicBezTo>
                    <a:cubicBezTo>
                      <a:pt x="238500" y="203287"/>
                      <a:pt x="240019" y="201011"/>
                      <a:pt x="240779" y="198736"/>
                    </a:cubicBezTo>
                    <a:cubicBezTo>
                      <a:pt x="255209" y="170670"/>
                      <a:pt x="277233" y="115297"/>
                      <a:pt x="266600" y="66751"/>
                    </a:cubicBezTo>
                    <a:cubicBezTo>
                      <a:pt x="265841" y="65234"/>
                      <a:pt x="265841" y="62958"/>
                      <a:pt x="266600" y="60683"/>
                    </a:cubicBezTo>
                    <a:cubicBezTo>
                      <a:pt x="265841" y="59166"/>
                      <a:pt x="265841" y="56890"/>
                      <a:pt x="265841" y="55373"/>
                    </a:cubicBezTo>
                    <a:cubicBezTo>
                      <a:pt x="265841" y="25032"/>
                      <a:pt x="290903" y="0"/>
                      <a:pt x="32128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Century Gothic" panose="020B0502020202020204" pitchFamily="34" charset="0"/>
                  <a:ea typeface="微软雅黑" panose="020B0503020204020204" pitchFamily="34" charset="-122"/>
                  <a:sym typeface="Century Gothic" panose="020B0502020202020204" pitchFamily="34" charset="0"/>
                </a:endParaRPr>
              </a:p>
            </p:txBody>
          </p:sp>
        </p:grpSp>
      </p:grpSp>
    </p:spTree>
    <p:extLst>
      <p:ext uri="{BB962C8B-B14F-4D97-AF65-F5344CB8AC3E}">
        <p14:creationId xmlns:p14="http://schemas.microsoft.com/office/powerpoint/2010/main" val="290804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62D6532-080B-4341-B8A9-44ACFE895D59}"/>
              </a:ext>
            </a:extLst>
          </p:cNvPr>
          <p:cNvSpPr>
            <a:spLocks noGrp="1"/>
          </p:cNvSpPr>
          <p:nvPr>
            <p:ph type="title"/>
          </p:nvPr>
        </p:nvSpPr>
        <p:spPr>
          <a:xfrm>
            <a:off x="838200" y="154911"/>
            <a:ext cx="10515600" cy="526126"/>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AC40CE7-CC42-0A4F-A224-5F2EF1C925AB}"/>
              </a:ext>
            </a:extLst>
          </p:cNvPr>
          <p:cNvSpPr>
            <a:spLocks noGrp="1"/>
          </p:cNvSpPr>
          <p:nvPr>
            <p:ph type="body" idx="1"/>
          </p:nvPr>
        </p:nvSpPr>
        <p:spPr>
          <a:xfrm>
            <a:off x="838200" y="983848"/>
            <a:ext cx="10515600" cy="519311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42F6188-9A88-954E-9CCC-FE300ED4A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27FEDB-C743-AD4D-A859-366EC213F834}" type="datetimeFigureOut">
              <a:rPr kumimoji="1" lang="zh-CN" altLang="en-US" smtClean="0"/>
              <a:t>2022/7/4</a:t>
            </a:fld>
            <a:endParaRPr kumimoji="1" lang="zh-CN" altLang="en-US"/>
          </a:p>
        </p:txBody>
      </p:sp>
      <p:sp>
        <p:nvSpPr>
          <p:cNvPr id="5" name="页脚占位符 4">
            <a:extLst>
              <a:ext uri="{FF2B5EF4-FFF2-40B4-BE49-F238E27FC236}">
                <a16:creationId xmlns:a16="http://schemas.microsoft.com/office/drawing/2014/main" id="{52A387B3-9D36-7045-B70E-D87DDAA10A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393AF117-EB3E-CA4B-939D-862FFC4D40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44F0A5-9A89-A843-9F0C-D21C826742AD}" type="slidenum">
              <a:rPr kumimoji="1" lang="zh-CN" altLang="en-US" smtClean="0"/>
              <a:t>‹#›</a:t>
            </a:fld>
            <a:endParaRPr kumimoji="1" lang="zh-CN" altLang="en-US"/>
          </a:p>
        </p:txBody>
      </p:sp>
    </p:spTree>
    <p:extLst>
      <p:ext uri="{BB962C8B-B14F-4D97-AF65-F5344CB8AC3E}">
        <p14:creationId xmlns:p14="http://schemas.microsoft.com/office/powerpoint/2010/main" val="1111315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2" name="Rectangle 78">
            <a:extLst>
              <a:ext uri="{FF2B5EF4-FFF2-40B4-BE49-F238E27FC236}">
                <a16:creationId xmlns:a16="http://schemas.microsoft.com/office/drawing/2014/main" id="{51D98CAC-3EFF-4342-BD5A-6C0E8CAB4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4006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8AC64253-3E62-F446-8996-65DA21786A03}"/>
              </a:ext>
            </a:extLst>
          </p:cNvPr>
          <p:cNvSpPr>
            <a:spLocks noGrp="1"/>
          </p:cNvSpPr>
          <p:nvPr>
            <p:ph type="ctrTitle"/>
          </p:nvPr>
        </p:nvSpPr>
        <p:spPr>
          <a:xfrm>
            <a:off x="838200" y="914402"/>
            <a:ext cx="10515600" cy="2659957"/>
          </a:xfrm>
        </p:spPr>
        <p:txBody>
          <a:bodyPr vert="horz" lIns="91440" tIns="45720" rIns="91440" bIns="45720" rtlCol="0" anchor="b">
            <a:normAutofit/>
          </a:bodyPr>
          <a:lstStyle/>
          <a:p>
            <a:pPr algn="r"/>
            <a:r>
              <a:rPr kumimoji="1" lang="zh-CN" altLang="en-US" sz="6800" dirty="0">
                <a:solidFill>
                  <a:srgbClr val="FFFFFF"/>
                </a:solidFill>
                <a:latin typeface="+mj-lt"/>
                <a:ea typeface="+mj-ea"/>
                <a:cs typeface="+mj-cs"/>
              </a:rPr>
              <a:t>数据治理之</a:t>
            </a:r>
            <a:br>
              <a:rPr kumimoji="1" lang="en-US" altLang="zh-CN" sz="6800" kern="1200" dirty="0">
                <a:solidFill>
                  <a:srgbClr val="FFFFFF"/>
                </a:solidFill>
                <a:latin typeface="+mj-lt"/>
                <a:ea typeface="+mj-ea"/>
                <a:cs typeface="+mj-cs"/>
              </a:rPr>
            </a:br>
            <a:r>
              <a:rPr kumimoji="1" lang="en-US" altLang="zh-CN" kern="1200" dirty="0">
                <a:solidFill>
                  <a:srgbClr val="FFFFFF"/>
                </a:solidFill>
                <a:latin typeface="+mj-lt"/>
                <a:ea typeface="+mj-ea"/>
                <a:cs typeface="+mj-cs"/>
              </a:rPr>
              <a:t>-</a:t>
            </a:r>
            <a:r>
              <a:rPr kumimoji="1" lang="zh-CN" altLang="en-US" kern="1200" dirty="0">
                <a:solidFill>
                  <a:srgbClr val="FFFFFF"/>
                </a:solidFill>
                <a:latin typeface="+mj-lt"/>
                <a:ea typeface="+mj-ea"/>
                <a:cs typeface="+mj-cs"/>
              </a:rPr>
              <a:t>数据资产</a:t>
            </a:r>
            <a:r>
              <a:rPr kumimoji="1" lang="zh-CN" altLang="en-US" dirty="0">
                <a:solidFill>
                  <a:srgbClr val="FFFFFF"/>
                </a:solidFill>
                <a:latin typeface="+mj-lt"/>
                <a:ea typeface="+mj-ea"/>
                <a:cs typeface="+mj-cs"/>
              </a:rPr>
              <a:t>管理</a:t>
            </a:r>
            <a:br>
              <a:rPr kumimoji="1" lang="en-US" altLang="zh-CN" sz="6800" kern="1200" dirty="0">
                <a:solidFill>
                  <a:srgbClr val="FFFFFF"/>
                </a:solidFill>
                <a:latin typeface="+mj-lt"/>
                <a:ea typeface="+mj-ea"/>
                <a:cs typeface="+mj-cs"/>
              </a:rPr>
            </a:br>
            <a:endParaRPr kumimoji="1" lang="en-US" altLang="zh-CN" sz="6800" kern="1200" dirty="0">
              <a:solidFill>
                <a:srgbClr val="FFFFFF"/>
              </a:solidFill>
              <a:latin typeface="+mj-lt"/>
              <a:ea typeface="+mj-ea"/>
              <a:cs typeface="+mj-cs"/>
            </a:endParaRPr>
          </a:p>
        </p:txBody>
      </p:sp>
      <p:sp>
        <p:nvSpPr>
          <p:cNvPr id="3" name="副标题 2">
            <a:extLst>
              <a:ext uri="{FF2B5EF4-FFF2-40B4-BE49-F238E27FC236}">
                <a16:creationId xmlns:a16="http://schemas.microsoft.com/office/drawing/2014/main" id="{F9A2078B-5AA7-804C-B1DE-9C01607DE2EE}"/>
              </a:ext>
            </a:extLst>
          </p:cNvPr>
          <p:cNvSpPr>
            <a:spLocks noGrp="1"/>
          </p:cNvSpPr>
          <p:nvPr>
            <p:ph type="subTitle" idx="1"/>
          </p:nvPr>
        </p:nvSpPr>
        <p:spPr>
          <a:xfrm>
            <a:off x="838200" y="4368800"/>
            <a:ext cx="10515600" cy="1390650"/>
          </a:xfrm>
        </p:spPr>
        <p:txBody>
          <a:bodyPr vert="horz" lIns="91440" tIns="45720" rIns="91440" bIns="45720" rtlCol="0">
            <a:normAutofit/>
          </a:bodyPr>
          <a:lstStyle/>
          <a:p>
            <a:pPr algn="ctr"/>
            <a:endParaRPr kumimoji="1" lang="en-US" altLang="zh-CN" sz="3200" kern="1200" dirty="0">
              <a:solidFill>
                <a:schemeClr val="tx1"/>
              </a:solidFill>
              <a:latin typeface="+mn-lt"/>
              <a:ea typeface="+mn-ea"/>
              <a:cs typeface="+mn-cs"/>
            </a:endParaRPr>
          </a:p>
        </p:txBody>
      </p:sp>
    </p:spTree>
    <p:extLst>
      <p:ext uri="{BB962C8B-B14F-4D97-AF65-F5344CB8AC3E}">
        <p14:creationId xmlns:p14="http://schemas.microsoft.com/office/powerpoint/2010/main" val="97680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26D5D9-B303-391B-F535-C99DB405D0F0}"/>
              </a:ext>
            </a:extLst>
          </p:cNvPr>
          <p:cNvSpPr>
            <a:spLocks noGrp="1"/>
          </p:cNvSpPr>
          <p:nvPr>
            <p:ph type="title"/>
          </p:nvPr>
        </p:nvSpPr>
        <p:spPr/>
        <p:txBody>
          <a:bodyPr/>
          <a:lstStyle/>
          <a:p>
            <a:r>
              <a:rPr kumimoji="1" lang="zh-CN" altLang="en-US" dirty="0"/>
              <a:t>功能架构</a:t>
            </a:r>
          </a:p>
        </p:txBody>
      </p:sp>
      <p:sp>
        <p:nvSpPr>
          <p:cNvPr id="3" name="圆角矩形 2">
            <a:extLst>
              <a:ext uri="{FF2B5EF4-FFF2-40B4-BE49-F238E27FC236}">
                <a16:creationId xmlns:a16="http://schemas.microsoft.com/office/drawing/2014/main" id="{83FD8351-8A6D-0CD0-0AA2-9C965DE3896A}"/>
              </a:ext>
            </a:extLst>
          </p:cNvPr>
          <p:cNvSpPr/>
          <p:nvPr/>
        </p:nvSpPr>
        <p:spPr>
          <a:xfrm>
            <a:off x="838200" y="1152395"/>
            <a:ext cx="4522940" cy="4371583"/>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b="1" dirty="0">
                <a:solidFill>
                  <a:schemeClr val="tx1"/>
                </a:solidFill>
              </a:rPr>
              <a:t>资产标签</a:t>
            </a:r>
          </a:p>
        </p:txBody>
      </p:sp>
      <p:sp>
        <p:nvSpPr>
          <p:cNvPr id="6" name="圆角矩形 5">
            <a:extLst>
              <a:ext uri="{FF2B5EF4-FFF2-40B4-BE49-F238E27FC236}">
                <a16:creationId xmlns:a16="http://schemas.microsoft.com/office/drawing/2014/main" id="{0DCDC7F1-4BCD-3DD6-CF45-229332497CB9}"/>
              </a:ext>
            </a:extLst>
          </p:cNvPr>
          <p:cNvSpPr/>
          <p:nvPr/>
        </p:nvSpPr>
        <p:spPr>
          <a:xfrm>
            <a:off x="6484584" y="1243208"/>
            <a:ext cx="4522940" cy="4371583"/>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b="1" dirty="0">
                <a:solidFill>
                  <a:schemeClr val="tx1"/>
                </a:solidFill>
              </a:rPr>
              <a:t>资产目录</a:t>
            </a:r>
          </a:p>
        </p:txBody>
      </p:sp>
      <p:sp>
        <p:nvSpPr>
          <p:cNvPr id="9" name="圆角矩形 8">
            <a:extLst>
              <a:ext uri="{FF2B5EF4-FFF2-40B4-BE49-F238E27FC236}">
                <a16:creationId xmlns:a16="http://schemas.microsoft.com/office/drawing/2014/main" id="{0285DBA1-4F5B-46D4-594E-ED6BA568F4AB}"/>
              </a:ext>
            </a:extLst>
          </p:cNvPr>
          <p:cNvSpPr/>
          <p:nvPr/>
        </p:nvSpPr>
        <p:spPr>
          <a:xfrm>
            <a:off x="1513755" y="4464746"/>
            <a:ext cx="317182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属性标签</a:t>
            </a:r>
          </a:p>
        </p:txBody>
      </p:sp>
      <p:sp>
        <p:nvSpPr>
          <p:cNvPr id="10" name="圆角矩形 9">
            <a:extLst>
              <a:ext uri="{FF2B5EF4-FFF2-40B4-BE49-F238E27FC236}">
                <a16:creationId xmlns:a16="http://schemas.microsoft.com/office/drawing/2014/main" id="{8271C2DD-2BA4-CFA1-13B4-0C91FB3F4644}"/>
              </a:ext>
            </a:extLst>
          </p:cNvPr>
          <p:cNvSpPr/>
          <p:nvPr/>
        </p:nvSpPr>
        <p:spPr>
          <a:xfrm>
            <a:off x="1513756" y="2114550"/>
            <a:ext cx="317182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业务分类标签</a:t>
            </a:r>
          </a:p>
        </p:txBody>
      </p:sp>
      <p:sp>
        <p:nvSpPr>
          <p:cNvPr id="11" name="圆角矩形 10">
            <a:extLst>
              <a:ext uri="{FF2B5EF4-FFF2-40B4-BE49-F238E27FC236}">
                <a16:creationId xmlns:a16="http://schemas.microsoft.com/office/drawing/2014/main" id="{AB80226A-5BCA-DAC0-1A1C-DF1FAF42101C}"/>
              </a:ext>
            </a:extLst>
          </p:cNvPr>
          <p:cNvSpPr/>
          <p:nvPr/>
        </p:nvSpPr>
        <p:spPr>
          <a:xfrm>
            <a:off x="1513755" y="3314701"/>
            <a:ext cx="3171825"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业务术语标签</a:t>
            </a:r>
          </a:p>
        </p:txBody>
      </p:sp>
      <p:sp>
        <p:nvSpPr>
          <p:cNvPr id="12" name="圆角矩形 11">
            <a:extLst>
              <a:ext uri="{FF2B5EF4-FFF2-40B4-BE49-F238E27FC236}">
                <a16:creationId xmlns:a16="http://schemas.microsoft.com/office/drawing/2014/main" id="{AC7FFEF6-9F31-4C55-003F-D5E5AEF3F0FA}"/>
              </a:ext>
            </a:extLst>
          </p:cNvPr>
          <p:cNvSpPr/>
          <p:nvPr/>
        </p:nvSpPr>
        <p:spPr>
          <a:xfrm>
            <a:off x="7160141" y="2114550"/>
            <a:ext cx="3023519"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资产全景</a:t>
            </a:r>
          </a:p>
        </p:txBody>
      </p:sp>
      <p:sp>
        <p:nvSpPr>
          <p:cNvPr id="13" name="圆角矩形 12">
            <a:extLst>
              <a:ext uri="{FF2B5EF4-FFF2-40B4-BE49-F238E27FC236}">
                <a16:creationId xmlns:a16="http://schemas.microsoft.com/office/drawing/2014/main" id="{31105F22-45E6-28EC-193E-24EF176BE35F}"/>
              </a:ext>
            </a:extLst>
          </p:cNvPr>
          <p:cNvSpPr/>
          <p:nvPr/>
        </p:nvSpPr>
        <p:spPr>
          <a:xfrm>
            <a:off x="7473717" y="3008466"/>
            <a:ext cx="605571" cy="14718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资产目录</a:t>
            </a:r>
          </a:p>
        </p:txBody>
      </p:sp>
      <p:sp>
        <p:nvSpPr>
          <p:cNvPr id="14" name="圆角矩形 13">
            <a:extLst>
              <a:ext uri="{FF2B5EF4-FFF2-40B4-BE49-F238E27FC236}">
                <a16:creationId xmlns:a16="http://schemas.microsoft.com/office/drawing/2014/main" id="{D16992F7-3BB0-B078-1FBB-E0AAA942E301}"/>
              </a:ext>
            </a:extLst>
          </p:cNvPr>
          <p:cNvSpPr/>
          <p:nvPr/>
        </p:nvSpPr>
        <p:spPr>
          <a:xfrm>
            <a:off x="8321075" y="3008466"/>
            <a:ext cx="1561960"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行数据</a:t>
            </a:r>
          </a:p>
        </p:txBody>
      </p:sp>
      <p:sp>
        <p:nvSpPr>
          <p:cNvPr id="15" name="圆角矩形 14">
            <a:extLst>
              <a:ext uri="{FF2B5EF4-FFF2-40B4-BE49-F238E27FC236}">
                <a16:creationId xmlns:a16="http://schemas.microsoft.com/office/drawing/2014/main" id="{7A40D0FD-90F7-2138-CE06-458807BB3FC1}"/>
              </a:ext>
            </a:extLst>
          </p:cNvPr>
          <p:cNvSpPr/>
          <p:nvPr/>
        </p:nvSpPr>
        <p:spPr>
          <a:xfrm>
            <a:off x="8321075" y="3777252"/>
            <a:ext cx="1561960"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元数据</a:t>
            </a:r>
          </a:p>
        </p:txBody>
      </p:sp>
      <p:sp>
        <p:nvSpPr>
          <p:cNvPr id="4" name="圆角矩形 3">
            <a:extLst>
              <a:ext uri="{FF2B5EF4-FFF2-40B4-BE49-F238E27FC236}">
                <a16:creationId xmlns:a16="http://schemas.microsoft.com/office/drawing/2014/main" id="{71C363C8-39B2-2DBA-2B63-A5EB358DD81B}"/>
              </a:ext>
            </a:extLst>
          </p:cNvPr>
          <p:cNvSpPr/>
          <p:nvPr/>
        </p:nvSpPr>
        <p:spPr>
          <a:xfrm>
            <a:off x="7160141" y="2868460"/>
            <a:ext cx="3023519" cy="1791222"/>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1419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BCDD6-BA74-5EC6-D513-8BC31BF845F7}"/>
              </a:ext>
            </a:extLst>
          </p:cNvPr>
          <p:cNvSpPr>
            <a:spLocks noGrp="1"/>
          </p:cNvSpPr>
          <p:nvPr>
            <p:ph type="title"/>
          </p:nvPr>
        </p:nvSpPr>
        <p:spPr/>
        <p:txBody>
          <a:bodyPr/>
          <a:lstStyle/>
          <a:p>
            <a:r>
              <a:rPr kumimoji="1" lang="zh-CN" altLang="en-US"/>
              <a:t>元数据相关名词解释</a:t>
            </a:r>
            <a:endParaRPr kumimoji="1" lang="zh-CN" altLang="en-US" dirty="0"/>
          </a:p>
        </p:txBody>
      </p:sp>
      <p:graphicFrame>
        <p:nvGraphicFramePr>
          <p:cNvPr id="9" name="表格 8">
            <a:extLst>
              <a:ext uri="{FF2B5EF4-FFF2-40B4-BE49-F238E27FC236}">
                <a16:creationId xmlns:a16="http://schemas.microsoft.com/office/drawing/2014/main" id="{94881C12-FC79-A4D5-9489-29C80EA9FD66}"/>
              </a:ext>
            </a:extLst>
          </p:cNvPr>
          <p:cNvGraphicFramePr>
            <a:graphicFrameLocks noGrp="1"/>
          </p:cNvGraphicFramePr>
          <p:nvPr>
            <p:extLst>
              <p:ext uri="{D42A27DB-BD31-4B8C-83A1-F6EECF244321}">
                <p14:modId xmlns:p14="http://schemas.microsoft.com/office/powerpoint/2010/main" val="3274675860"/>
              </p:ext>
            </p:extLst>
          </p:nvPr>
        </p:nvGraphicFramePr>
        <p:xfrm>
          <a:off x="180975" y="951978"/>
          <a:ext cx="11663363" cy="5231648"/>
        </p:xfrm>
        <a:graphic>
          <a:graphicData uri="http://schemas.openxmlformats.org/drawingml/2006/table">
            <a:tbl>
              <a:tblPr>
                <a:tableStyleId>{2D5ABB26-0587-4C30-8999-92F81FD0307C}</a:tableStyleId>
              </a:tblPr>
              <a:tblGrid>
                <a:gridCol w="1023212">
                  <a:extLst>
                    <a:ext uri="{9D8B030D-6E8A-4147-A177-3AD203B41FA5}">
                      <a16:colId xmlns:a16="http://schemas.microsoft.com/office/drawing/2014/main" val="878119306"/>
                    </a:ext>
                  </a:extLst>
                </a:gridCol>
                <a:gridCol w="4569929">
                  <a:extLst>
                    <a:ext uri="{9D8B030D-6E8A-4147-A177-3AD203B41FA5}">
                      <a16:colId xmlns:a16="http://schemas.microsoft.com/office/drawing/2014/main" val="440563844"/>
                    </a:ext>
                  </a:extLst>
                </a:gridCol>
                <a:gridCol w="4569929">
                  <a:extLst>
                    <a:ext uri="{9D8B030D-6E8A-4147-A177-3AD203B41FA5}">
                      <a16:colId xmlns:a16="http://schemas.microsoft.com/office/drawing/2014/main" val="3630827551"/>
                    </a:ext>
                  </a:extLst>
                </a:gridCol>
                <a:gridCol w="1500293">
                  <a:extLst>
                    <a:ext uri="{9D8B030D-6E8A-4147-A177-3AD203B41FA5}">
                      <a16:colId xmlns:a16="http://schemas.microsoft.com/office/drawing/2014/main" val="1217841471"/>
                    </a:ext>
                  </a:extLst>
                </a:gridCol>
              </a:tblGrid>
              <a:tr h="278326">
                <a:tc>
                  <a:txBody>
                    <a:bodyPr/>
                    <a:lstStyle/>
                    <a:p>
                      <a:pPr algn="l" fontAlgn="ctr"/>
                      <a:r>
                        <a:rPr lang="zh-CN" altLang="en-US" sz="1000" u="none" strike="noStrike">
                          <a:effectLst/>
                        </a:rPr>
                        <a:t>模块</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fontAlgn="ctr"/>
                      <a:r>
                        <a:rPr lang="zh-CN" altLang="en-US" sz="1000" u="none" strike="noStrike" dirty="0">
                          <a:effectLst/>
                        </a:rPr>
                        <a:t>名词</a:t>
                      </a:r>
                      <a:endParaRPr lang="zh-CN" altLang="en-US" sz="1000" b="1"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fontAlgn="ctr"/>
                      <a:r>
                        <a:rPr lang="zh-CN" altLang="en-US" sz="1000" u="none" strike="noStrike">
                          <a:effectLst/>
                        </a:rPr>
                        <a:t>功能描述</a:t>
                      </a:r>
                      <a:endParaRPr lang="zh-CN" altLang="en-US" sz="1000" b="1"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fontAlgn="ctr"/>
                      <a:r>
                        <a:rPr lang="zh-CN" altLang="en-US" sz="1000" u="none" strike="noStrike" dirty="0">
                          <a:effectLst/>
                        </a:rPr>
                        <a:t>备注</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91517458"/>
                  </a:ext>
                </a:extLst>
              </a:tr>
              <a:tr h="519492">
                <a:tc rowSpan="7">
                  <a:txBody>
                    <a:bodyPr/>
                    <a:lstStyle/>
                    <a:p>
                      <a:pPr algn="l" fontAlgn="ctr"/>
                      <a:r>
                        <a:rPr lang="zh-CN" altLang="en-US" sz="1000" u="none" strike="noStrike" dirty="0">
                          <a:effectLst/>
                        </a:rPr>
                        <a:t>资产目录</a:t>
                      </a:r>
                      <a:r>
                        <a:rPr lang="en-US" altLang="zh-CN" sz="1000" u="none" strike="noStrike" dirty="0">
                          <a:effectLst/>
                        </a:rPr>
                        <a:t>-</a:t>
                      </a:r>
                      <a:r>
                        <a:rPr lang="zh-CN" altLang="en-US" sz="1000" u="none" strike="noStrike" dirty="0">
                          <a:effectLst/>
                        </a:rPr>
                        <a:t>元数据</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dirty="0">
                          <a:effectLst/>
                        </a:rPr>
                        <a:t>元数据对象</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a:effectLst/>
                        </a:rPr>
                        <a:t>通过属性结构展现技术元数据的层级关系：</a:t>
                      </a:r>
                      <a:br>
                        <a:rPr lang="zh-CN" altLang="en-US" sz="1000" u="none" strike="noStrike">
                          <a:effectLst/>
                        </a:rPr>
                      </a:br>
                      <a:r>
                        <a:rPr lang="zh-CN" altLang="en-US" sz="1000" u="none" strike="noStrike">
                          <a:effectLst/>
                        </a:rPr>
                        <a:t>实例</a:t>
                      </a:r>
                      <a:r>
                        <a:rPr lang="en-US" altLang="zh-CN" sz="1000" u="none" strike="noStrike">
                          <a:effectLst/>
                        </a:rPr>
                        <a:t>-&gt;</a:t>
                      </a:r>
                      <a:r>
                        <a:rPr lang="zh-CN" altLang="en-US" sz="1000" u="none" strike="noStrike">
                          <a:effectLst/>
                        </a:rPr>
                        <a:t>数据库</a:t>
                      </a:r>
                      <a:r>
                        <a:rPr lang="en-US" altLang="zh-CN" sz="1000" u="none" strike="noStrike">
                          <a:effectLst/>
                        </a:rPr>
                        <a:t>-&gt;</a:t>
                      </a:r>
                      <a:r>
                        <a:rPr lang="zh-CN" altLang="en-US" sz="1000" u="none" strike="noStrike">
                          <a:effectLst/>
                        </a:rPr>
                        <a:t>数据表</a:t>
                      </a:r>
                      <a:r>
                        <a:rPr lang="en-US" altLang="zh-CN" sz="1000" u="none" strike="noStrike">
                          <a:effectLst/>
                        </a:rPr>
                        <a:t>-&gt;</a:t>
                      </a:r>
                      <a:r>
                        <a:rPr lang="zh-CN" altLang="en-US" sz="1000" u="none" strike="noStrike">
                          <a:effectLst/>
                        </a:rPr>
                        <a:t>数据字段</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1394270"/>
                  </a:ext>
                </a:extLst>
              </a:tr>
              <a:tr h="519492">
                <a:tc vMerge="1">
                  <a:txBody>
                    <a:bodyPr/>
                    <a:lstStyle/>
                    <a:p>
                      <a:endParaRPr lang="zh-CN" altLang="en-US"/>
                    </a:p>
                  </a:txBody>
                  <a:tcPr/>
                </a:tc>
                <a:tc>
                  <a:txBody>
                    <a:bodyPr/>
                    <a:lstStyle/>
                    <a:p>
                      <a:pPr algn="l" fontAlgn="ctr"/>
                      <a:r>
                        <a:rPr lang="zh-CN" altLang="en-US" sz="1000" u="none" strike="noStrike" dirty="0">
                          <a:effectLst/>
                        </a:rPr>
                        <a:t>对象属性</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a:effectLst/>
                        </a:rPr>
                        <a:t>围绕着元数据对象，查看元数据相关的属性值：包含技术属性值，管理属性值，业务属性值，自定义属性值，标签属性 值等信息</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a:effectLst/>
                        </a:rPr>
                        <a:t>重在于属性值的维护</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4912387"/>
                  </a:ext>
                </a:extLst>
              </a:tr>
              <a:tr h="244466">
                <a:tc vMerge="1">
                  <a:txBody>
                    <a:bodyPr/>
                    <a:lstStyle/>
                    <a:p>
                      <a:endParaRPr lang="zh-CN" altLang="en-US"/>
                    </a:p>
                  </a:txBody>
                  <a:tcPr/>
                </a:tc>
                <a:tc>
                  <a:txBody>
                    <a:bodyPr/>
                    <a:lstStyle/>
                    <a:p>
                      <a:pPr algn="l" fontAlgn="ctr"/>
                      <a:r>
                        <a:rPr lang="zh-CN" altLang="en-US" sz="1000" u="none" strike="noStrike" dirty="0">
                          <a:effectLst/>
                        </a:rPr>
                        <a:t>对象血缘</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dirty="0">
                          <a:effectLst/>
                        </a:rPr>
                        <a:t>围绕着元数据对象，查看它的来龙去脉，血缘结构</a:t>
                      </a:r>
                      <a:endParaRPr lang="en-US" altLang="zh-CN" sz="1000" u="none" strike="noStrike" dirty="0">
                        <a:effectLst/>
                      </a:endParaRPr>
                    </a:p>
                    <a:p>
                      <a:pPr algn="l" fontAlgn="ctr"/>
                      <a:r>
                        <a:rPr lang="zh-CN" altLang="en-US" sz="1000" u="none" strike="noStrike" dirty="0">
                          <a:effectLst/>
                        </a:rPr>
                        <a:t>举例：表</a:t>
                      </a:r>
                      <a:r>
                        <a:rPr lang="en-US" altLang="zh-CN" sz="1000" u="none" strike="noStrike" dirty="0">
                          <a:effectLst/>
                        </a:rPr>
                        <a:t>A</a:t>
                      </a:r>
                      <a:r>
                        <a:rPr lang="zh-CN" altLang="en-US" sz="1000" u="none" strike="noStrike" dirty="0">
                          <a:effectLst/>
                        </a:rPr>
                        <a:t>在元数据血缘中能看到表</a:t>
                      </a:r>
                      <a:r>
                        <a:rPr lang="en-US" altLang="zh-CN" sz="1000" u="none" strike="noStrike" dirty="0">
                          <a:effectLst/>
                        </a:rPr>
                        <a:t>A</a:t>
                      </a:r>
                      <a:r>
                        <a:rPr lang="zh-CN" altLang="en-US" sz="1000" u="none" strike="noStrike" dirty="0">
                          <a:effectLst/>
                        </a:rPr>
                        <a:t>是从哪些表生成又流向哪张表；</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b="0" i="0" u="none" strike="noStrike" dirty="0">
                          <a:solidFill>
                            <a:srgbClr val="000000"/>
                          </a:solidFill>
                          <a:effectLst/>
                          <a:latin typeface="等线" panose="02010600030101010101" pitchFamily="2" charset="-122"/>
                          <a:ea typeface="等线" panose="02010600030101010101" pitchFamily="2" charset="-122"/>
                        </a:rPr>
                        <a:t> </a:t>
                      </a: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8919649"/>
                  </a:ext>
                </a:extLst>
              </a:tr>
              <a:tr h="1111559">
                <a:tc vMerge="1">
                  <a:txBody>
                    <a:bodyPr/>
                    <a:lstStyle/>
                    <a:p>
                      <a:endParaRPr lang="zh-CN" altLang="en-US"/>
                    </a:p>
                  </a:txBody>
                  <a:tcPr/>
                </a:tc>
                <a:tc>
                  <a:txBody>
                    <a:bodyPr/>
                    <a:lstStyle/>
                    <a:p>
                      <a:pPr algn="l" fontAlgn="ctr"/>
                      <a:r>
                        <a:rPr lang="zh-CN" altLang="en-US" sz="1000" u="none" strike="noStrike" dirty="0">
                          <a:effectLst/>
                        </a:rPr>
                        <a:t>对象关联关系</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dirty="0">
                          <a:effectLst/>
                        </a:rPr>
                        <a:t>围绕着元数据对象，查看该对象关联的父子层级关系，和血缘的区别在于他是父子层级，而血缘是同级血缘查看。</a:t>
                      </a:r>
                      <a:br>
                        <a:rPr lang="zh-CN" altLang="en-US" sz="1000" u="none" strike="noStrike" dirty="0">
                          <a:effectLst/>
                        </a:rPr>
                      </a:br>
                      <a:r>
                        <a:rPr lang="zh-CN" altLang="en-US" sz="1000" u="none" strike="noStrike" dirty="0">
                          <a:effectLst/>
                        </a:rPr>
                        <a:t>举例：在元数据关联关系中能够看到表</a:t>
                      </a:r>
                      <a:r>
                        <a:rPr lang="en-US" sz="1000" u="none" strike="noStrike" dirty="0">
                          <a:effectLst/>
                        </a:rPr>
                        <a:t>A，</a:t>
                      </a:r>
                      <a:r>
                        <a:rPr lang="zh-CN" altLang="en-US" sz="1000" u="none" strike="noStrike" dirty="0">
                          <a:effectLst/>
                        </a:rPr>
                        <a:t>他是在数据库</a:t>
                      </a:r>
                      <a:r>
                        <a:rPr lang="en-US" sz="1000" u="none" strike="noStrike" dirty="0">
                          <a:effectLst/>
                        </a:rPr>
                        <a:t>X</a:t>
                      </a:r>
                      <a:r>
                        <a:rPr lang="zh-CN" altLang="en-US" sz="1000" u="none" strike="noStrike" dirty="0">
                          <a:effectLst/>
                        </a:rPr>
                        <a:t>中，并且表</a:t>
                      </a:r>
                      <a:r>
                        <a:rPr lang="en-US" sz="1000" u="none" strike="noStrike" dirty="0">
                          <a:effectLst/>
                        </a:rPr>
                        <a:t>A</a:t>
                      </a:r>
                      <a:r>
                        <a:rPr lang="zh-CN" altLang="en-US" sz="1000" u="none" strike="noStrike" dirty="0">
                          <a:effectLst/>
                        </a:rPr>
                        <a:t>下边有多少个列，分别是什么。</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7381686"/>
                  </a:ext>
                </a:extLst>
              </a:tr>
              <a:tr h="259745">
                <a:tc vMerge="1">
                  <a:txBody>
                    <a:bodyPr/>
                    <a:lstStyle/>
                    <a:p>
                      <a:endParaRPr lang="zh-CN" altLang="en-US"/>
                    </a:p>
                  </a:txBody>
                  <a:tcPr/>
                </a:tc>
                <a:tc>
                  <a:txBody>
                    <a:bodyPr/>
                    <a:lstStyle/>
                    <a:p>
                      <a:pPr algn="l" fontAlgn="ctr"/>
                      <a:r>
                        <a:rPr lang="zh-CN" altLang="en-US" sz="1000" u="none" strike="noStrike" dirty="0">
                          <a:effectLst/>
                        </a:rPr>
                        <a:t>对象业务分类</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a:effectLst/>
                        </a:rPr>
                        <a:t>围绕着元数据对象，查看元数据属于哪个业务分类标签中。</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7001001"/>
                  </a:ext>
                </a:extLst>
              </a:tr>
              <a:tr h="259745">
                <a:tc vMerge="1">
                  <a:txBody>
                    <a:bodyPr/>
                    <a:lstStyle/>
                    <a:p>
                      <a:endParaRPr lang="zh-CN" altLang="en-US"/>
                    </a:p>
                  </a:txBody>
                  <a:tcPr/>
                </a:tc>
                <a:tc>
                  <a:txBody>
                    <a:bodyPr/>
                    <a:lstStyle/>
                    <a:p>
                      <a:pPr algn="l" fontAlgn="ctr"/>
                      <a:r>
                        <a:rPr lang="zh-CN" altLang="en-US" sz="1000" u="none" strike="noStrike" dirty="0">
                          <a:effectLst/>
                        </a:rPr>
                        <a:t>对象术语</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a:effectLst/>
                        </a:rPr>
                        <a:t>围绕着元数据对象，查看元数据对象关联的术语标签有哪些</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632831"/>
                  </a:ext>
                </a:extLst>
              </a:tr>
              <a:tr h="259745">
                <a:tc vMerge="1">
                  <a:txBody>
                    <a:bodyPr/>
                    <a:lstStyle/>
                    <a:p>
                      <a:endParaRPr lang="zh-CN" altLang="en-US"/>
                    </a:p>
                  </a:txBody>
                  <a:tcPr/>
                </a:tc>
                <a:tc>
                  <a:txBody>
                    <a:bodyPr/>
                    <a:lstStyle/>
                    <a:p>
                      <a:pPr algn="l" fontAlgn="ctr"/>
                      <a:r>
                        <a:rPr lang="zh-CN" altLang="en-US" sz="1000" u="none" strike="noStrike" dirty="0">
                          <a:effectLst/>
                        </a:rPr>
                        <a:t>对象审计信息</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a:effectLst/>
                        </a:rPr>
                        <a:t>围绕着元数据对象，查看元数据对象的详细维护和变更的记录信息。</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5612022"/>
                  </a:ext>
                </a:extLst>
              </a:tr>
              <a:tr h="519492">
                <a:tc rowSpan="3">
                  <a:txBody>
                    <a:bodyPr/>
                    <a:lstStyle/>
                    <a:p>
                      <a:pPr algn="l" fontAlgn="ctr"/>
                      <a:r>
                        <a:rPr lang="zh-CN" altLang="en-US" sz="1000" u="none" strike="noStrike" dirty="0">
                          <a:effectLst/>
                        </a:rPr>
                        <a:t>资产管理</a:t>
                      </a:r>
                      <a:r>
                        <a:rPr lang="en-US" altLang="zh-CN" sz="1000" u="none" strike="noStrike" dirty="0">
                          <a:effectLst/>
                        </a:rPr>
                        <a:t>-</a:t>
                      </a:r>
                      <a:r>
                        <a:rPr lang="zh-CN" altLang="en-US" sz="1000" u="none" strike="noStrike" dirty="0">
                          <a:effectLst/>
                        </a:rPr>
                        <a:t>标签管理</a:t>
                      </a: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a:effectLst/>
                        </a:rPr>
                        <a:t>业务分类标签</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a:effectLst/>
                        </a:rPr>
                        <a:t>定义业务大分类和小分类，为元数据对象关联这些业务分类提供可能；</a:t>
                      </a:r>
                      <a:br>
                        <a:rPr lang="zh-CN" altLang="en-US" sz="1000" u="none" strike="noStrike">
                          <a:effectLst/>
                        </a:rPr>
                      </a:br>
                      <a:r>
                        <a:rPr lang="zh-CN" altLang="en-US" sz="1000" u="none" strike="noStrike">
                          <a:effectLst/>
                        </a:rPr>
                        <a:t>举例：定义业务分类</a:t>
                      </a:r>
                      <a:r>
                        <a:rPr lang="en-US" altLang="zh-CN" sz="1000" u="none" strike="noStrike">
                          <a:effectLst/>
                        </a:rPr>
                        <a:t>:</a:t>
                      </a:r>
                      <a:r>
                        <a:rPr lang="zh-CN" altLang="en-US" sz="1000" u="none" strike="noStrike">
                          <a:effectLst/>
                        </a:rPr>
                        <a:t>技术部，子分类：技术一部；</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3472396"/>
                  </a:ext>
                </a:extLst>
              </a:tr>
              <a:tr h="671519">
                <a:tc vMerge="1">
                  <a:txBody>
                    <a:bodyPr/>
                    <a:lstStyle/>
                    <a:p>
                      <a:endParaRPr lang="zh-CN" altLang="en-US"/>
                    </a:p>
                  </a:txBody>
                  <a:tcPr/>
                </a:tc>
                <a:tc>
                  <a:txBody>
                    <a:bodyPr/>
                    <a:lstStyle/>
                    <a:p>
                      <a:pPr algn="l" fontAlgn="ctr"/>
                      <a:r>
                        <a:rPr lang="zh-CN" altLang="en-US" sz="1000" u="none" strike="noStrike">
                          <a:effectLst/>
                        </a:rPr>
                        <a:t>术语标签</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a:effectLst/>
                        </a:rPr>
                        <a:t>定义业务上常有的专业术语，为元数据对象进行术语关联提供可能：</a:t>
                      </a:r>
                      <a:br>
                        <a:rPr lang="zh-CN" altLang="en-US" sz="1000" u="none" strike="noStrike">
                          <a:effectLst/>
                        </a:rPr>
                      </a:br>
                      <a:r>
                        <a:rPr lang="zh-CN" altLang="en-US" sz="1000" u="none" strike="noStrike">
                          <a:effectLst/>
                        </a:rPr>
                        <a:t>举例：定义术语分类：财务会计术语，在该分类下定义术语：加工成本，直接成本，毛利，差量成本等</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6400338"/>
                  </a:ext>
                </a:extLst>
              </a:tr>
              <a:tr h="519492">
                <a:tc vMerge="1">
                  <a:txBody>
                    <a:bodyPr/>
                    <a:lstStyle/>
                    <a:p>
                      <a:endParaRPr lang="zh-CN" altLang="en-US"/>
                    </a:p>
                  </a:txBody>
                  <a:tcPr/>
                </a:tc>
                <a:tc>
                  <a:txBody>
                    <a:bodyPr/>
                    <a:lstStyle/>
                    <a:p>
                      <a:pPr algn="l" fontAlgn="ctr"/>
                      <a:r>
                        <a:rPr lang="zh-CN" altLang="en-US" sz="1000" u="none" strike="noStrike">
                          <a:effectLst/>
                        </a:rPr>
                        <a:t>属性标签</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1000" u="none" strike="noStrike">
                          <a:effectLst/>
                        </a:rPr>
                        <a:t>统一定义任意标签，为元数据对象关联这些业务标签提供可能：</a:t>
                      </a:r>
                      <a:br>
                        <a:rPr lang="zh-CN" altLang="en-US" sz="1000" u="none" strike="noStrike">
                          <a:effectLst/>
                        </a:rPr>
                      </a:br>
                      <a:r>
                        <a:rPr lang="zh-CN" altLang="en-US" sz="1000" u="none" strike="noStrike">
                          <a:effectLst/>
                        </a:rPr>
                        <a:t>举例：定义标签：安全等级高，安全顶级中，安全等级低。</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8241" marR="8241" marT="824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2058887"/>
                  </a:ext>
                </a:extLst>
              </a:tr>
            </a:tbl>
          </a:graphicData>
        </a:graphic>
      </p:graphicFrame>
    </p:spTree>
    <p:extLst>
      <p:ext uri="{BB962C8B-B14F-4D97-AF65-F5344CB8AC3E}">
        <p14:creationId xmlns:p14="http://schemas.microsoft.com/office/powerpoint/2010/main" val="207881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81E9143-C7EA-D223-2A0A-47C88309A399}"/>
              </a:ext>
            </a:extLst>
          </p:cNvPr>
          <p:cNvSpPr>
            <a:spLocks noGrp="1"/>
          </p:cNvSpPr>
          <p:nvPr>
            <p:ph type="body" sz="quarter" idx="10"/>
          </p:nvPr>
        </p:nvSpPr>
        <p:spPr>
          <a:xfrm>
            <a:off x="3742901" y="2940402"/>
            <a:ext cx="5748916" cy="1075102"/>
          </a:xfrm>
        </p:spPr>
        <p:txBody>
          <a:bodyPr/>
          <a:lstStyle/>
          <a:p>
            <a:r>
              <a:rPr kumimoji="1" lang="zh-CN" altLang="en-US" dirty="0"/>
              <a:t>资产标签</a:t>
            </a:r>
          </a:p>
        </p:txBody>
      </p:sp>
      <p:sp>
        <p:nvSpPr>
          <p:cNvPr id="3" name="副标题 2">
            <a:extLst>
              <a:ext uri="{FF2B5EF4-FFF2-40B4-BE49-F238E27FC236}">
                <a16:creationId xmlns:a16="http://schemas.microsoft.com/office/drawing/2014/main" id="{72BEEF98-E475-4B2B-E3C0-4223AE44AF16}"/>
              </a:ext>
            </a:extLst>
          </p:cNvPr>
          <p:cNvSpPr>
            <a:spLocks noGrp="1"/>
          </p:cNvSpPr>
          <p:nvPr>
            <p:ph type="subTitle" idx="1"/>
          </p:nvPr>
        </p:nvSpPr>
        <p:spPr/>
        <p:txBody>
          <a:bodyPr/>
          <a:lstStyle/>
          <a:p>
            <a:r>
              <a:rPr kumimoji="1" lang="zh-CN" altLang="en-US" dirty="0"/>
              <a:t> </a:t>
            </a:r>
          </a:p>
        </p:txBody>
      </p:sp>
      <p:sp>
        <p:nvSpPr>
          <p:cNvPr id="4" name="文本占位符 3">
            <a:extLst>
              <a:ext uri="{FF2B5EF4-FFF2-40B4-BE49-F238E27FC236}">
                <a16:creationId xmlns:a16="http://schemas.microsoft.com/office/drawing/2014/main" id="{390454DC-46C8-4297-FCA5-AADDF9FBC786}"/>
              </a:ext>
            </a:extLst>
          </p:cNvPr>
          <p:cNvSpPr>
            <a:spLocks noGrp="1"/>
          </p:cNvSpPr>
          <p:nvPr>
            <p:ph type="body" sz="quarter" idx="11"/>
          </p:nvPr>
        </p:nvSpPr>
        <p:spPr/>
        <p:txBody>
          <a:bodyPr/>
          <a:lstStyle/>
          <a:p>
            <a:r>
              <a:rPr kumimoji="1" lang="en-US" altLang="zh-CN" dirty="0"/>
              <a:t>1</a:t>
            </a:r>
            <a:endParaRPr kumimoji="1" lang="zh-CN" altLang="en-US" dirty="0"/>
          </a:p>
        </p:txBody>
      </p:sp>
    </p:spTree>
    <p:extLst>
      <p:ext uri="{BB962C8B-B14F-4D97-AF65-F5344CB8AC3E}">
        <p14:creationId xmlns:p14="http://schemas.microsoft.com/office/powerpoint/2010/main" val="2231301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42997CD-7172-C454-4FE3-FE3769D354F9}"/>
              </a:ext>
            </a:extLst>
          </p:cNvPr>
          <p:cNvPicPr>
            <a:picLocks noChangeAspect="1"/>
          </p:cNvPicPr>
          <p:nvPr/>
        </p:nvPicPr>
        <p:blipFill>
          <a:blip r:embed="rId3"/>
          <a:stretch>
            <a:fillRect/>
          </a:stretch>
        </p:blipFill>
        <p:spPr>
          <a:xfrm>
            <a:off x="485775" y="1906736"/>
            <a:ext cx="10701338" cy="4535721"/>
          </a:xfrm>
          <a:prstGeom prst="rect">
            <a:avLst/>
          </a:prstGeom>
        </p:spPr>
      </p:pic>
      <p:sp>
        <p:nvSpPr>
          <p:cNvPr id="2" name="标题 1">
            <a:extLst>
              <a:ext uri="{FF2B5EF4-FFF2-40B4-BE49-F238E27FC236}">
                <a16:creationId xmlns:a16="http://schemas.microsoft.com/office/drawing/2014/main" id="{E49679F2-CECB-D1B8-4C7E-918EEBE310AE}"/>
              </a:ext>
            </a:extLst>
          </p:cNvPr>
          <p:cNvSpPr>
            <a:spLocks noGrp="1"/>
          </p:cNvSpPr>
          <p:nvPr>
            <p:ph type="title"/>
          </p:nvPr>
        </p:nvSpPr>
        <p:spPr/>
        <p:txBody>
          <a:bodyPr/>
          <a:lstStyle/>
          <a:p>
            <a:r>
              <a:rPr kumimoji="1" lang="en-US" altLang="zh-CN" dirty="0"/>
              <a:t>1.</a:t>
            </a:r>
            <a:r>
              <a:rPr kumimoji="1" lang="zh-CN" altLang="en-US" dirty="0"/>
              <a:t>业务分类标签定义</a:t>
            </a:r>
          </a:p>
        </p:txBody>
      </p:sp>
      <p:sp>
        <p:nvSpPr>
          <p:cNvPr id="5" name="文本框 4">
            <a:extLst>
              <a:ext uri="{FF2B5EF4-FFF2-40B4-BE49-F238E27FC236}">
                <a16:creationId xmlns:a16="http://schemas.microsoft.com/office/drawing/2014/main" id="{13C4A228-2A68-8C91-7DF7-B20D94B6C3B1}"/>
              </a:ext>
            </a:extLst>
          </p:cNvPr>
          <p:cNvSpPr txBox="1"/>
          <p:nvPr/>
        </p:nvSpPr>
        <p:spPr>
          <a:xfrm>
            <a:off x="687148" y="706407"/>
            <a:ext cx="9828452"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每个业务分类可以添加子分类；</a:t>
            </a:r>
            <a:endParaRPr kumimoji="1" lang="en-US" altLang="zh-CN" dirty="0"/>
          </a:p>
          <a:p>
            <a:pPr marL="285750" indent="-285750">
              <a:buFont typeface="Arial" panose="020B0604020202020204" pitchFamily="34" charset="0"/>
              <a:buChar char="•"/>
            </a:pPr>
            <a:r>
              <a:rPr kumimoji="1" lang="zh-CN" altLang="en-US" dirty="0"/>
              <a:t>每个业务分类可以维护多个属性；</a:t>
            </a:r>
            <a:endParaRPr kumimoji="1" lang="en-US" altLang="zh-CN" dirty="0"/>
          </a:p>
          <a:p>
            <a:pPr marL="285750" indent="-285750">
              <a:buFont typeface="Arial" panose="020B0604020202020204" pitchFamily="34" charset="0"/>
              <a:buChar char="•"/>
            </a:pPr>
            <a:r>
              <a:rPr kumimoji="1" lang="zh-CN" altLang="en-US" dirty="0">
                <a:solidFill>
                  <a:srgbClr val="0070C0"/>
                </a:solidFill>
              </a:rPr>
              <a:t>业务分类将作用于数据资产页面的资产目录的组织方式；</a:t>
            </a:r>
          </a:p>
        </p:txBody>
      </p:sp>
      <p:pic>
        <p:nvPicPr>
          <p:cNvPr id="7" name="图片 6">
            <a:extLst>
              <a:ext uri="{FF2B5EF4-FFF2-40B4-BE49-F238E27FC236}">
                <a16:creationId xmlns:a16="http://schemas.microsoft.com/office/drawing/2014/main" id="{82C36E2D-A520-2E84-8F5B-1C55DAE7F41C}"/>
              </a:ext>
            </a:extLst>
          </p:cNvPr>
          <p:cNvPicPr>
            <a:picLocks noChangeAspect="1"/>
          </p:cNvPicPr>
          <p:nvPr/>
        </p:nvPicPr>
        <p:blipFill>
          <a:blip r:embed="rId4"/>
          <a:stretch>
            <a:fillRect/>
          </a:stretch>
        </p:blipFill>
        <p:spPr>
          <a:xfrm>
            <a:off x="1906395" y="3680458"/>
            <a:ext cx="4016467" cy="3022631"/>
          </a:xfrm>
          <a:prstGeom prst="rect">
            <a:avLst/>
          </a:prstGeom>
        </p:spPr>
      </p:pic>
      <p:pic>
        <p:nvPicPr>
          <p:cNvPr id="8" name="图片 7">
            <a:extLst>
              <a:ext uri="{FF2B5EF4-FFF2-40B4-BE49-F238E27FC236}">
                <a16:creationId xmlns:a16="http://schemas.microsoft.com/office/drawing/2014/main" id="{2072E952-3D34-12D0-44FA-57E3CE8CD182}"/>
              </a:ext>
            </a:extLst>
          </p:cNvPr>
          <p:cNvPicPr>
            <a:picLocks noChangeAspect="1"/>
          </p:cNvPicPr>
          <p:nvPr/>
        </p:nvPicPr>
        <p:blipFill>
          <a:blip r:embed="rId5"/>
          <a:stretch>
            <a:fillRect/>
          </a:stretch>
        </p:blipFill>
        <p:spPr>
          <a:xfrm>
            <a:off x="6423826" y="3602838"/>
            <a:ext cx="5768174" cy="2674954"/>
          </a:xfrm>
          <a:prstGeom prst="rect">
            <a:avLst/>
          </a:prstGeom>
        </p:spPr>
      </p:pic>
      <p:sp>
        <p:nvSpPr>
          <p:cNvPr id="9" name="文本框 8">
            <a:extLst>
              <a:ext uri="{FF2B5EF4-FFF2-40B4-BE49-F238E27FC236}">
                <a16:creationId xmlns:a16="http://schemas.microsoft.com/office/drawing/2014/main" id="{A530F212-6C07-EBDB-9AB6-7E07607D2D51}"/>
              </a:ext>
            </a:extLst>
          </p:cNvPr>
          <p:cNvSpPr txBox="1"/>
          <p:nvPr/>
        </p:nvSpPr>
        <p:spPr>
          <a:xfrm>
            <a:off x="1906395" y="3557347"/>
            <a:ext cx="1957387" cy="246221"/>
          </a:xfrm>
          <a:prstGeom prst="rect">
            <a:avLst/>
          </a:prstGeom>
          <a:noFill/>
        </p:spPr>
        <p:txBody>
          <a:bodyPr wrap="square" rtlCol="0">
            <a:spAutoFit/>
          </a:bodyPr>
          <a:lstStyle/>
          <a:p>
            <a:r>
              <a:rPr kumimoji="1" lang="zh-CN" altLang="en-US" sz="1000" b="1" dirty="0"/>
              <a:t>添加业务分类</a:t>
            </a:r>
          </a:p>
        </p:txBody>
      </p:sp>
      <p:sp>
        <p:nvSpPr>
          <p:cNvPr id="10" name="文本框 9">
            <a:extLst>
              <a:ext uri="{FF2B5EF4-FFF2-40B4-BE49-F238E27FC236}">
                <a16:creationId xmlns:a16="http://schemas.microsoft.com/office/drawing/2014/main" id="{084333EB-9B8C-C15B-5B01-EFD67D07BF7C}"/>
              </a:ext>
            </a:extLst>
          </p:cNvPr>
          <p:cNvSpPr txBox="1"/>
          <p:nvPr/>
        </p:nvSpPr>
        <p:spPr>
          <a:xfrm>
            <a:off x="6445258" y="3480289"/>
            <a:ext cx="1957387" cy="246221"/>
          </a:xfrm>
          <a:prstGeom prst="rect">
            <a:avLst/>
          </a:prstGeom>
          <a:noFill/>
        </p:spPr>
        <p:txBody>
          <a:bodyPr wrap="square" rtlCol="0">
            <a:spAutoFit/>
          </a:bodyPr>
          <a:lstStyle/>
          <a:p>
            <a:r>
              <a:rPr kumimoji="1" lang="zh-CN" altLang="en-US" sz="1000" b="1" dirty="0"/>
              <a:t>添加业务分类属性</a:t>
            </a:r>
          </a:p>
        </p:txBody>
      </p:sp>
      <p:sp>
        <p:nvSpPr>
          <p:cNvPr id="11" name="圆角矩形 10">
            <a:extLst>
              <a:ext uri="{FF2B5EF4-FFF2-40B4-BE49-F238E27FC236}">
                <a16:creationId xmlns:a16="http://schemas.microsoft.com/office/drawing/2014/main" id="{81BD6D33-19A0-6928-21D8-E12F23048135}"/>
              </a:ext>
            </a:extLst>
          </p:cNvPr>
          <p:cNvSpPr/>
          <p:nvPr/>
        </p:nvSpPr>
        <p:spPr>
          <a:xfrm>
            <a:off x="485775" y="2214288"/>
            <a:ext cx="1828800" cy="586062"/>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圆角矩形 11">
            <a:extLst>
              <a:ext uri="{FF2B5EF4-FFF2-40B4-BE49-F238E27FC236}">
                <a16:creationId xmlns:a16="http://schemas.microsoft.com/office/drawing/2014/main" id="{8A6CE338-F4E3-F184-F6BA-6464D4C8D1CF}"/>
              </a:ext>
            </a:extLst>
          </p:cNvPr>
          <p:cNvSpPr/>
          <p:nvPr/>
        </p:nvSpPr>
        <p:spPr>
          <a:xfrm>
            <a:off x="2767012" y="2077671"/>
            <a:ext cx="1462088" cy="331093"/>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803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0446124-D61C-B26D-6791-CBCA464A13A2}"/>
              </a:ext>
            </a:extLst>
          </p:cNvPr>
          <p:cNvPicPr>
            <a:picLocks noChangeAspect="1"/>
          </p:cNvPicPr>
          <p:nvPr/>
        </p:nvPicPr>
        <p:blipFill>
          <a:blip r:embed="rId2"/>
          <a:stretch>
            <a:fillRect/>
          </a:stretch>
        </p:blipFill>
        <p:spPr>
          <a:xfrm>
            <a:off x="374889" y="1935095"/>
            <a:ext cx="11129963" cy="4216498"/>
          </a:xfrm>
          <a:prstGeom prst="rect">
            <a:avLst/>
          </a:prstGeom>
        </p:spPr>
      </p:pic>
      <p:sp>
        <p:nvSpPr>
          <p:cNvPr id="2" name="标题 1">
            <a:extLst>
              <a:ext uri="{FF2B5EF4-FFF2-40B4-BE49-F238E27FC236}">
                <a16:creationId xmlns:a16="http://schemas.microsoft.com/office/drawing/2014/main" id="{C0803A20-8E24-52D3-7442-D95E6A0B83E3}"/>
              </a:ext>
            </a:extLst>
          </p:cNvPr>
          <p:cNvSpPr>
            <a:spLocks noGrp="1"/>
          </p:cNvSpPr>
          <p:nvPr>
            <p:ph type="title"/>
          </p:nvPr>
        </p:nvSpPr>
        <p:spPr/>
        <p:txBody>
          <a:bodyPr/>
          <a:lstStyle/>
          <a:p>
            <a:r>
              <a:rPr kumimoji="1" lang="en-US" altLang="zh-CN" dirty="0"/>
              <a:t>2.</a:t>
            </a:r>
            <a:r>
              <a:rPr kumimoji="1" lang="zh-CN" altLang="en-US" dirty="0"/>
              <a:t>业务术语标签定义</a:t>
            </a:r>
          </a:p>
        </p:txBody>
      </p:sp>
      <p:sp>
        <p:nvSpPr>
          <p:cNvPr id="3" name="文本框 2">
            <a:extLst>
              <a:ext uri="{FF2B5EF4-FFF2-40B4-BE49-F238E27FC236}">
                <a16:creationId xmlns:a16="http://schemas.microsoft.com/office/drawing/2014/main" id="{A3A474F8-982B-12B7-9ABA-48B0D027B49B}"/>
              </a:ext>
            </a:extLst>
          </p:cNvPr>
          <p:cNvSpPr txBox="1"/>
          <p:nvPr/>
        </p:nvSpPr>
        <p:spPr>
          <a:xfrm>
            <a:off x="687148" y="706407"/>
            <a:ext cx="9828452"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业务术语主要用来统一业务桑的术语含义，并且能够和元数据对象进行关联；</a:t>
            </a:r>
            <a:endParaRPr kumimoji="1" lang="en-US" altLang="zh-CN" dirty="0"/>
          </a:p>
          <a:p>
            <a:pPr marL="285750" indent="-285750">
              <a:buFont typeface="Arial" panose="020B0604020202020204" pitchFamily="34" charset="0"/>
              <a:buChar char="•"/>
            </a:pPr>
            <a:r>
              <a:rPr kumimoji="1" lang="zh-CN" altLang="en-US" dirty="0">
                <a:solidFill>
                  <a:srgbClr val="0070C0"/>
                </a:solidFill>
              </a:rPr>
              <a:t>术语以术语库和术语的方式组织，术语都包含在术语库中；</a:t>
            </a:r>
            <a:endParaRPr kumimoji="1" lang="en-US" altLang="zh-CN" dirty="0">
              <a:solidFill>
                <a:srgbClr val="0070C0"/>
              </a:solidFill>
            </a:endParaRPr>
          </a:p>
        </p:txBody>
      </p:sp>
      <p:pic>
        <p:nvPicPr>
          <p:cNvPr id="6" name="图片 5">
            <a:extLst>
              <a:ext uri="{FF2B5EF4-FFF2-40B4-BE49-F238E27FC236}">
                <a16:creationId xmlns:a16="http://schemas.microsoft.com/office/drawing/2014/main" id="{B136739B-7BAD-1E92-7A39-231E1A5DFFBF}"/>
              </a:ext>
            </a:extLst>
          </p:cNvPr>
          <p:cNvPicPr>
            <a:picLocks noChangeAspect="1"/>
          </p:cNvPicPr>
          <p:nvPr/>
        </p:nvPicPr>
        <p:blipFill>
          <a:blip r:embed="rId3"/>
          <a:stretch>
            <a:fillRect/>
          </a:stretch>
        </p:blipFill>
        <p:spPr>
          <a:xfrm>
            <a:off x="2266044" y="3494733"/>
            <a:ext cx="3829956" cy="3239217"/>
          </a:xfrm>
          <a:prstGeom prst="rect">
            <a:avLst/>
          </a:prstGeom>
        </p:spPr>
      </p:pic>
      <p:pic>
        <p:nvPicPr>
          <p:cNvPr id="7" name="图片 6">
            <a:extLst>
              <a:ext uri="{FF2B5EF4-FFF2-40B4-BE49-F238E27FC236}">
                <a16:creationId xmlns:a16="http://schemas.microsoft.com/office/drawing/2014/main" id="{62DCF5F4-766C-E724-D586-0BEDFD71908A}"/>
              </a:ext>
            </a:extLst>
          </p:cNvPr>
          <p:cNvPicPr>
            <a:picLocks noChangeAspect="1"/>
          </p:cNvPicPr>
          <p:nvPr/>
        </p:nvPicPr>
        <p:blipFill>
          <a:blip r:embed="rId4"/>
          <a:stretch>
            <a:fillRect/>
          </a:stretch>
        </p:blipFill>
        <p:spPr>
          <a:xfrm>
            <a:off x="7348584" y="3369319"/>
            <a:ext cx="4156268" cy="3488681"/>
          </a:xfrm>
          <a:prstGeom prst="rect">
            <a:avLst/>
          </a:prstGeom>
        </p:spPr>
      </p:pic>
      <p:sp>
        <p:nvSpPr>
          <p:cNvPr id="9" name="圆角矩形 8">
            <a:extLst>
              <a:ext uri="{FF2B5EF4-FFF2-40B4-BE49-F238E27FC236}">
                <a16:creationId xmlns:a16="http://schemas.microsoft.com/office/drawing/2014/main" id="{DA9A65A1-8A02-9F15-75AE-960DD4CA30F1}"/>
              </a:ext>
            </a:extLst>
          </p:cNvPr>
          <p:cNvSpPr/>
          <p:nvPr/>
        </p:nvSpPr>
        <p:spPr>
          <a:xfrm>
            <a:off x="1285875" y="2500313"/>
            <a:ext cx="1100138" cy="869006"/>
          </a:xfrm>
          <a:prstGeom prst="roundRect">
            <a:avLst/>
          </a:prstGeom>
          <a:noFill/>
          <a:ln w="222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8630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38773A-F9A9-B543-9E84-4C05007F27DF}"/>
              </a:ext>
            </a:extLst>
          </p:cNvPr>
          <p:cNvSpPr>
            <a:spLocks noGrp="1"/>
          </p:cNvSpPr>
          <p:nvPr>
            <p:ph type="title"/>
          </p:nvPr>
        </p:nvSpPr>
        <p:spPr/>
        <p:txBody>
          <a:bodyPr/>
          <a:lstStyle/>
          <a:p>
            <a:r>
              <a:rPr kumimoji="1" lang="en-US" altLang="zh-CN" dirty="0"/>
              <a:t>3.</a:t>
            </a:r>
            <a:r>
              <a:rPr kumimoji="1" lang="zh-CN" altLang="en-US" dirty="0"/>
              <a:t>属性标签定义</a:t>
            </a:r>
          </a:p>
        </p:txBody>
      </p:sp>
      <p:sp>
        <p:nvSpPr>
          <p:cNvPr id="4" name="文本框 3">
            <a:extLst>
              <a:ext uri="{FF2B5EF4-FFF2-40B4-BE49-F238E27FC236}">
                <a16:creationId xmlns:a16="http://schemas.microsoft.com/office/drawing/2014/main" id="{CA90F6A2-0A68-1DBF-2AA8-6EC98C13747E}"/>
              </a:ext>
            </a:extLst>
          </p:cNvPr>
          <p:cNvSpPr txBox="1"/>
          <p:nvPr/>
        </p:nvSpPr>
        <p:spPr>
          <a:xfrm>
            <a:off x="687148" y="706407"/>
            <a:ext cx="9828452"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标签分类目存储；</a:t>
            </a:r>
            <a:endParaRPr kumimoji="1" lang="en-US" altLang="zh-CN" dirty="0"/>
          </a:p>
          <a:p>
            <a:pPr marL="285750" indent="-285750">
              <a:buFont typeface="Arial" panose="020B0604020202020204" pitchFamily="34" charset="0"/>
              <a:buChar char="•"/>
            </a:pPr>
            <a:r>
              <a:rPr kumimoji="1" lang="zh-CN" altLang="en-US" dirty="0"/>
              <a:t>在不同的类目下创建标签；</a:t>
            </a:r>
            <a:endParaRPr kumimoji="1" lang="en-US" altLang="zh-CN" dirty="0"/>
          </a:p>
          <a:p>
            <a:pPr marL="285750" indent="-285750">
              <a:buFont typeface="Arial" panose="020B0604020202020204" pitchFamily="34" charset="0"/>
              <a:buChar char="•"/>
            </a:pPr>
            <a:r>
              <a:rPr kumimoji="1" lang="zh-CN" altLang="en-US" dirty="0">
                <a:solidFill>
                  <a:srgbClr val="0070C0"/>
                </a:solidFill>
              </a:rPr>
              <a:t>在元数据对象标签值维护时可以选择定义的业务标签；</a:t>
            </a:r>
            <a:endParaRPr kumimoji="1" lang="en-US" altLang="zh-CN" dirty="0">
              <a:solidFill>
                <a:srgbClr val="0070C0"/>
              </a:solidFill>
            </a:endParaRPr>
          </a:p>
        </p:txBody>
      </p:sp>
      <p:pic>
        <p:nvPicPr>
          <p:cNvPr id="5" name="图片 4">
            <a:extLst>
              <a:ext uri="{FF2B5EF4-FFF2-40B4-BE49-F238E27FC236}">
                <a16:creationId xmlns:a16="http://schemas.microsoft.com/office/drawing/2014/main" id="{C4FF8152-8457-91B5-44F8-592E409E531D}"/>
              </a:ext>
            </a:extLst>
          </p:cNvPr>
          <p:cNvPicPr>
            <a:picLocks noChangeAspect="1"/>
          </p:cNvPicPr>
          <p:nvPr/>
        </p:nvPicPr>
        <p:blipFill>
          <a:blip r:embed="rId2"/>
          <a:stretch>
            <a:fillRect/>
          </a:stretch>
        </p:blipFill>
        <p:spPr>
          <a:xfrm>
            <a:off x="203099" y="2073765"/>
            <a:ext cx="11988901" cy="4350487"/>
          </a:xfrm>
          <a:prstGeom prst="rect">
            <a:avLst/>
          </a:prstGeom>
        </p:spPr>
      </p:pic>
    </p:spTree>
    <p:extLst>
      <p:ext uri="{BB962C8B-B14F-4D97-AF65-F5344CB8AC3E}">
        <p14:creationId xmlns:p14="http://schemas.microsoft.com/office/powerpoint/2010/main" val="1719551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61FAF49-100E-9CF8-E08A-353C74B90791}"/>
              </a:ext>
            </a:extLst>
          </p:cNvPr>
          <p:cNvSpPr>
            <a:spLocks noGrp="1"/>
          </p:cNvSpPr>
          <p:nvPr>
            <p:ph type="body" sz="quarter" idx="10"/>
          </p:nvPr>
        </p:nvSpPr>
        <p:spPr/>
        <p:txBody>
          <a:bodyPr/>
          <a:lstStyle/>
          <a:p>
            <a:r>
              <a:rPr kumimoji="1" lang="zh-CN" altLang="en-US" dirty="0"/>
              <a:t>资产目录</a:t>
            </a:r>
          </a:p>
        </p:txBody>
      </p:sp>
      <p:sp>
        <p:nvSpPr>
          <p:cNvPr id="3" name="副标题 2">
            <a:extLst>
              <a:ext uri="{FF2B5EF4-FFF2-40B4-BE49-F238E27FC236}">
                <a16:creationId xmlns:a16="http://schemas.microsoft.com/office/drawing/2014/main" id="{157F968A-27DC-3630-9956-620A002C9E95}"/>
              </a:ext>
            </a:extLst>
          </p:cNvPr>
          <p:cNvSpPr>
            <a:spLocks noGrp="1"/>
          </p:cNvSpPr>
          <p:nvPr>
            <p:ph type="subTitle" idx="1"/>
          </p:nvPr>
        </p:nvSpPr>
        <p:spPr/>
        <p:txBody>
          <a:bodyPr/>
          <a:lstStyle/>
          <a:p>
            <a:r>
              <a:rPr kumimoji="1" lang="zh-CN" altLang="en-US" dirty="0"/>
              <a:t> </a:t>
            </a:r>
          </a:p>
        </p:txBody>
      </p:sp>
      <p:sp>
        <p:nvSpPr>
          <p:cNvPr id="4" name="文本占位符 3">
            <a:extLst>
              <a:ext uri="{FF2B5EF4-FFF2-40B4-BE49-F238E27FC236}">
                <a16:creationId xmlns:a16="http://schemas.microsoft.com/office/drawing/2014/main" id="{4428B7E9-99CD-E415-8828-A46723BA6787}"/>
              </a:ext>
            </a:extLst>
          </p:cNvPr>
          <p:cNvSpPr>
            <a:spLocks noGrp="1"/>
          </p:cNvSpPr>
          <p:nvPr>
            <p:ph type="body" sz="quarter" idx="11"/>
          </p:nvPr>
        </p:nvSpPr>
        <p:spPr/>
        <p:txBody>
          <a:bodyPr/>
          <a:lstStyle/>
          <a:p>
            <a:r>
              <a:rPr kumimoji="1" lang="en-US" altLang="zh-CN" dirty="0"/>
              <a:t>2</a:t>
            </a:r>
            <a:endParaRPr kumimoji="1" lang="zh-CN" altLang="en-US" dirty="0"/>
          </a:p>
        </p:txBody>
      </p:sp>
    </p:spTree>
    <p:extLst>
      <p:ext uri="{BB962C8B-B14F-4D97-AF65-F5344CB8AC3E}">
        <p14:creationId xmlns:p14="http://schemas.microsoft.com/office/powerpoint/2010/main" val="110650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072C1-D3F1-918F-AC66-188E5EFB7908}"/>
              </a:ext>
            </a:extLst>
          </p:cNvPr>
          <p:cNvSpPr>
            <a:spLocks noGrp="1"/>
          </p:cNvSpPr>
          <p:nvPr>
            <p:ph type="title"/>
          </p:nvPr>
        </p:nvSpPr>
        <p:spPr/>
        <p:txBody>
          <a:bodyPr/>
          <a:lstStyle/>
          <a:p>
            <a:r>
              <a:rPr kumimoji="1" lang="zh-CN" altLang="en-US" dirty="0"/>
              <a:t>资产全景图</a:t>
            </a:r>
          </a:p>
        </p:txBody>
      </p:sp>
      <p:sp>
        <p:nvSpPr>
          <p:cNvPr id="4" name="文本框 3">
            <a:extLst>
              <a:ext uri="{FF2B5EF4-FFF2-40B4-BE49-F238E27FC236}">
                <a16:creationId xmlns:a16="http://schemas.microsoft.com/office/drawing/2014/main" id="{A89F856B-DB7B-46C8-A8B5-0CE4903557C7}"/>
              </a:ext>
            </a:extLst>
          </p:cNvPr>
          <p:cNvSpPr txBox="1"/>
          <p:nvPr/>
        </p:nvSpPr>
        <p:spPr>
          <a:xfrm>
            <a:off x="838200" y="719666"/>
            <a:ext cx="9828452"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solidFill>
                  <a:srgbClr val="0070C0"/>
                </a:solidFill>
              </a:rPr>
              <a:t>数据来源于资产标签中的业务分类定义</a:t>
            </a:r>
            <a:endParaRPr kumimoji="1" lang="en-US" altLang="zh-CN" dirty="0">
              <a:solidFill>
                <a:srgbClr val="0070C0"/>
              </a:solidFill>
            </a:endParaRPr>
          </a:p>
          <a:p>
            <a:pPr marL="285750" indent="-285750">
              <a:buFont typeface="Arial" panose="020B0604020202020204" pitchFamily="34" charset="0"/>
              <a:buChar char="•"/>
            </a:pPr>
            <a:r>
              <a:rPr kumimoji="1" lang="zh-CN" altLang="en-US" dirty="0">
                <a:solidFill>
                  <a:srgbClr val="0070C0"/>
                </a:solidFill>
              </a:rPr>
              <a:t>以目录树的方式展现，每层都可以展开和收起。</a:t>
            </a:r>
            <a:endParaRPr kumimoji="1" lang="en-US" altLang="zh-CN" dirty="0">
              <a:solidFill>
                <a:srgbClr val="0070C0"/>
              </a:solidFill>
            </a:endParaRPr>
          </a:p>
          <a:p>
            <a:pPr marL="285750" indent="-285750">
              <a:buFont typeface="Arial" panose="020B0604020202020204" pitchFamily="34" charset="0"/>
              <a:buChar char="•"/>
            </a:pPr>
            <a:r>
              <a:rPr kumimoji="1" lang="zh-CN" altLang="en-US" dirty="0">
                <a:solidFill>
                  <a:srgbClr val="0070C0"/>
                </a:solidFill>
              </a:rPr>
              <a:t>每一个节点点击都可以进入资产目录页面查看数据。</a:t>
            </a:r>
            <a:endParaRPr kumimoji="1" lang="en-US" altLang="zh-CN" dirty="0">
              <a:solidFill>
                <a:srgbClr val="0070C0"/>
              </a:solidFill>
            </a:endParaRPr>
          </a:p>
        </p:txBody>
      </p:sp>
      <p:graphicFrame>
        <p:nvGraphicFramePr>
          <p:cNvPr id="5" name="图示 4">
            <a:extLst>
              <a:ext uri="{FF2B5EF4-FFF2-40B4-BE49-F238E27FC236}">
                <a16:creationId xmlns:a16="http://schemas.microsoft.com/office/drawing/2014/main" id="{8D478DFB-18D8-D1E3-D4A6-C17E98371D5E}"/>
              </a:ext>
            </a:extLst>
          </p:cNvPr>
          <p:cNvGraphicFramePr/>
          <p:nvPr>
            <p:extLst>
              <p:ext uri="{D42A27DB-BD31-4B8C-83A1-F6EECF244321}">
                <p14:modId xmlns:p14="http://schemas.microsoft.com/office/powerpoint/2010/main" val="2546965458"/>
              </p:ext>
            </p:extLst>
          </p:nvPr>
        </p:nvGraphicFramePr>
        <p:xfrm>
          <a:off x="915966" y="1732944"/>
          <a:ext cx="10360068" cy="49164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8636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7B318-337E-1F85-0C65-18EE83523CA5}"/>
              </a:ext>
            </a:extLst>
          </p:cNvPr>
          <p:cNvSpPr>
            <a:spLocks noGrp="1"/>
          </p:cNvSpPr>
          <p:nvPr>
            <p:ph type="title"/>
          </p:nvPr>
        </p:nvSpPr>
        <p:spPr/>
        <p:txBody>
          <a:bodyPr/>
          <a:lstStyle/>
          <a:p>
            <a:r>
              <a:rPr kumimoji="1" lang="en-US" altLang="zh-CN" dirty="0"/>
              <a:t>2.</a:t>
            </a:r>
            <a:r>
              <a:rPr kumimoji="1" lang="zh-CN" altLang="en-US" dirty="0"/>
              <a:t>资产目录：资产行数据</a:t>
            </a:r>
            <a:r>
              <a:rPr kumimoji="1" lang="en-US" altLang="zh-CN" dirty="0"/>
              <a:t>-</a:t>
            </a:r>
            <a:r>
              <a:rPr kumimoji="1" lang="zh-CN" altLang="en-US" dirty="0"/>
              <a:t>查看和维护</a:t>
            </a:r>
          </a:p>
        </p:txBody>
      </p:sp>
      <p:pic>
        <p:nvPicPr>
          <p:cNvPr id="4" name="图片 3">
            <a:extLst>
              <a:ext uri="{FF2B5EF4-FFF2-40B4-BE49-F238E27FC236}">
                <a16:creationId xmlns:a16="http://schemas.microsoft.com/office/drawing/2014/main" id="{951AC17F-7E1F-2C8B-FB97-BE88D2C87F04}"/>
              </a:ext>
            </a:extLst>
          </p:cNvPr>
          <p:cNvPicPr>
            <a:picLocks noChangeAspect="1"/>
          </p:cNvPicPr>
          <p:nvPr/>
        </p:nvPicPr>
        <p:blipFill>
          <a:blip r:embed="rId2"/>
          <a:stretch>
            <a:fillRect/>
          </a:stretch>
        </p:blipFill>
        <p:spPr>
          <a:xfrm>
            <a:off x="128587" y="1732219"/>
            <a:ext cx="11112858" cy="4525706"/>
          </a:xfrm>
          <a:prstGeom prst="rect">
            <a:avLst/>
          </a:prstGeom>
        </p:spPr>
      </p:pic>
      <p:sp>
        <p:nvSpPr>
          <p:cNvPr id="5" name="文本框 4">
            <a:extLst>
              <a:ext uri="{FF2B5EF4-FFF2-40B4-BE49-F238E27FC236}">
                <a16:creationId xmlns:a16="http://schemas.microsoft.com/office/drawing/2014/main" id="{C99FF369-70BB-B155-F630-CBBB25D5D2DF}"/>
              </a:ext>
            </a:extLst>
          </p:cNvPr>
          <p:cNvSpPr txBox="1"/>
          <p:nvPr/>
        </p:nvSpPr>
        <p:spPr>
          <a:xfrm>
            <a:off x="324633" y="635042"/>
            <a:ext cx="9828452" cy="1200329"/>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可以根据元数据对象，也可以根据业务分类，或者术语库进行导航展现数据</a:t>
            </a:r>
            <a:endParaRPr kumimoji="1" lang="en-US" altLang="zh-CN" dirty="0"/>
          </a:p>
          <a:p>
            <a:pPr marL="285750" indent="-285750">
              <a:buFont typeface="Arial" panose="020B0604020202020204" pitchFamily="34" charset="0"/>
              <a:buChar char="•"/>
            </a:pPr>
            <a:r>
              <a:rPr kumimoji="1" lang="zh-CN" altLang="en-US" dirty="0"/>
              <a:t>提供搜索功能，可以根据元数据对象，业务分类，或者各种标签进行查询。</a:t>
            </a:r>
            <a:endParaRPr kumimoji="1" lang="en-US" altLang="zh-CN" dirty="0"/>
          </a:p>
          <a:p>
            <a:pPr marL="285750" indent="-285750">
              <a:buFont typeface="Arial" panose="020B0604020202020204" pitchFamily="34" charset="0"/>
              <a:buChar char="•"/>
            </a:pPr>
            <a:r>
              <a:rPr kumimoji="1" lang="zh-CN" altLang="en-US" dirty="0"/>
              <a:t>当前元数据对象是表的时候可以看数据行，其他类型只能看元数据信息。</a:t>
            </a:r>
            <a:endParaRPr kumimoji="1" lang="en-US" altLang="zh-CN" dirty="0"/>
          </a:p>
          <a:p>
            <a:pPr marL="285750" indent="-285750">
              <a:buFont typeface="Arial" panose="020B0604020202020204" pitchFamily="34" charset="0"/>
              <a:buChar char="•"/>
            </a:pPr>
            <a:r>
              <a:rPr kumimoji="1" lang="zh-CN" altLang="en-US" dirty="0">
                <a:solidFill>
                  <a:srgbClr val="0070C0"/>
                </a:solidFill>
              </a:rPr>
              <a:t>对于主数据有编辑上传维护等权限；</a:t>
            </a:r>
            <a:endParaRPr kumimoji="1" lang="en-US" altLang="zh-CN" dirty="0">
              <a:solidFill>
                <a:srgbClr val="0070C0"/>
              </a:solidFill>
            </a:endParaRPr>
          </a:p>
        </p:txBody>
      </p:sp>
    </p:spTree>
    <p:extLst>
      <p:ext uri="{BB962C8B-B14F-4D97-AF65-F5344CB8AC3E}">
        <p14:creationId xmlns:p14="http://schemas.microsoft.com/office/powerpoint/2010/main" val="953229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E1FE0-3CD3-2355-E7B9-106B957EEF51}"/>
              </a:ext>
            </a:extLst>
          </p:cNvPr>
          <p:cNvSpPr>
            <a:spLocks noGrp="1"/>
          </p:cNvSpPr>
          <p:nvPr>
            <p:ph type="title"/>
          </p:nvPr>
        </p:nvSpPr>
        <p:spPr/>
        <p:txBody>
          <a:bodyPr/>
          <a:lstStyle/>
          <a:p>
            <a:r>
              <a:rPr kumimoji="1" lang="en-US" altLang="zh-CN" dirty="0"/>
              <a:t>3.</a:t>
            </a:r>
            <a:r>
              <a:rPr kumimoji="1" lang="zh-CN" altLang="en-US" dirty="0"/>
              <a:t>资产目录：资产元数据</a:t>
            </a:r>
            <a:r>
              <a:rPr kumimoji="1" lang="en-US" altLang="zh-CN" dirty="0"/>
              <a:t>-</a:t>
            </a:r>
            <a:r>
              <a:rPr kumimoji="1" lang="zh-CN" altLang="en-US" dirty="0"/>
              <a:t>对象属性</a:t>
            </a:r>
          </a:p>
        </p:txBody>
      </p:sp>
      <p:sp>
        <p:nvSpPr>
          <p:cNvPr id="4" name="文本框 3">
            <a:extLst>
              <a:ext uri="{FF2B5EF4-FFF2-40B4-BE49-F238E27FC236}">
                <a16:creationId xmlns:a16="http://schemas.microsoft.com/office/drawing/2014/main" id="{9605C371-784C-5CA8-67A4-A8751B620339}"/>
              </a:ext>
            </a:extLst>
          </p:cNvPr>
          <p:cNvSpPr txBox="1"/>
          <p:nvPr/>
        </p:nvSpPr>
        <p:spPr>
          <a:xfrm>
            <a:off x="163286" y="751115"/>
            <a:ext cx="9937336"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查看和维护当前元数据对象的技术属性值，自定义属性值，业务属性值，标签属性值等信息。</a:t>
            </a:r>
            <a:endParaRPr kumimoji="1" lang="en-US" altLang="zh-CN" dirty="0"/>
          </a:p>
        </p:txBody>
      </p:sp>
      <p:pic>
        <p:nvPicPr>
          <p:cNvPr id="8" name="图片 7">
            <a:extLst>
              <a:ext uri="{FF2B5EF4-FFF2-40B4-BE49-F238E27FC236}">
                <a16:creationId xmlns:a16="http://schemas.microsoft.com/office/drawing/2014/main" id="{8A7A7F44-AB92-ECEB-75CD-5E6637877C6A}"/>
              </a:ext>
            </a:extLst>
          </p:cNvPr>
          <p:cNvPicPr>
            <a:picLocks noChangeAspect="1"/>
          </p:cNvPicPr>
          <p:nvPr/>
        </p:nvPicPr>
        <p:blipFill>
          <a:blip r:embed="rId2"/>
          <a:stretch>
            <a:fillRect/>
          </a:stretch>
        </p:blipFill>
        <p:spPr>
          <a:xfrm>
            <a:off x="0" y="1485872"/>
            <a:ext cx="12192000" cy="5372128"/>
          </a:xfrm>
          <a:prstGeom prst="rect">
            <a:avLst/>
          </a:prstGeom>
        </p:spPr>
      </p:pic>
    </p:spTree>
    <p:extLst>
      <p:ext uri="{BB962C8B-B14F-4D97-AF65-F5344CB8AC3E}">
        <p14:creationId xmlns:p14="http://schemas.microsoft.com/office/powerpoint/2010/main" val="199817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F3FD7-37BD-BE79-39C1-34A6DEFF8807}"/>
              </a:ext>
            </a:extLst>
          </p:cNvPr>
          <p:cNvSpPr>
            <a:spLocks noGrp="1"/>
          </p:cNvSpPr>
          <p:nvPr>
            <p:ph type="title"/>
          </p:nvPr>
        </p:nvSpPr>
        <p:spPr/>
        <p:txBody>
          <a:bodyPr/>
          <a:lstStyle/>
          <a:p>
            <a:r>
              <a:rPr kumimoji="1" lang="zh-CN" altLang="en-US" dirty="0"/>
              <a:t>企业数据资产</a:t>
            </a:r>
          </a:p>
        </p:txBody>
      </p:sp>
      <p:sp>
        <p:nvSpPr>
          <p:cNvPr id="9" name="椭圆 8">
            <a:extLst>
              <a:ext uri="{FF2B5EF4-FFF2-40B4-BE49-F238E27FC236}">
                <a16:creationId xmlns:a16="http://schemas.microsoft.com/office/drawing/2014/main" id="{3D33498C-C5CA-4722-9944-11AF212D20D7}"/>
              </a:ext>
            </a:extLst>
          </p:cNvPr>
          <p:cNvSpPr/>
          <p:nvPr/>
        </p:nvSpPr>
        <p:spPr>
          <a:xfrm>
            <a:off x="4820384" y="1804764"/>
            <a:ext cx="1759527" cy="1761794"/>
          </a:xfrm>
          <a:prstGeom prst="ellipse">
            <a:avLst/>
          </a:prstGeom>
          <a:solidFill>
            <a:schemeClr val="accent1">
              <a:alpha val="673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业务数据</a:t>
            </a:r>
          </a:p>
        </p:txBody>
      </p:sp>
      <p:sp>
        <p:nvSpPr>
          <p:cNvPr id="10" name="椭圆 9">
            <a:extLst>
              <a:ext uri="{FF2B5EF4-FFF2-40B4-BE49-F238E27FC236}">
                <a16:creationId xmlns:a16="http://schemas.microsoft.com/office/drawing/2014/main" id="{2794CA10-10BB-C153-0907-93DB9E6F0964}"/>
              </a:ext>
            </a:extLst>
          </p:cNvPr>
          <p:cNvSpPr/>
          <p:nvPr/>
        </p:nvSpPr>
        <p:spPr>
          <a:xfrm>
            <a:off x="4120633" y="3073678"/>
            <a:ext cx="1759527" cy="1761794"/>
          </a:xfrm>
          <a:prstGeom prst="ellipse">
            <a:avLst/>
          </a:prstGeom>
          <a:solidFill>
            <a:schemeClr val="accent1">
              <a:alpha val="6664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主数据</a:t>
            </a:r>
          </a:p>
        </p:txBody>
      </p:sp>
      <p:sp>
        <p:nvSpPr>
          <p:cNvPr id="12" name="椭圆 11">
            <a:extLst>
              <a:ext uri="{FF2B5EF4-FFF2-40B4-BE49-F238E27FC236}">
                <a16:creationId xmlns:a16="http://schemas.microsoft.com/office/drawing/2014/main" id="{172644C9-BE50-D5F9-434C-A8D5C2D5F5DA}"/>
              </a:ext>
            </a:extLst>
          </p:cNvPr>
          <p:cNvSpPr/>
          <p:nvPr/>
        </p:nvSpPr>
        <p:spPr>
          <a:xfrm>
            <a:off x="5659582" y="3073678"/>
            <a:ext cx="1759527" cy="1761794"/>
          </a:xfrm>
          <a:prstGeom prst="ellipse">
            <a:avLst/>
          </a:prstGeom>
          <a:solidFill>
            <a:schemeClr val="accent1">
              <a:alpha val="671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分析数据</a:t>
            </a:r>
          </a:p>
        </p:txBody>
      </p:sp>
      <p:sp>
        <p:nvSpPr>
          <p:cNvPr id="13" name="矩形 12">
            <a:extLst>
              <a:ext uri="{FF2B5EF4-FFF2-40B4-BE49-F238E27FC236}">
                <a16:creationId xmlns:a16="http://schemas.microsoft.com/office/drawing/2014/main" id="{DF081DB6-8956-38E8-FE0C-DD9E8676C756}"/>
              </a:ext>
            </a:extLst>
          </p:cNvPr>
          <p:cNvSpPr/>
          <p:nvPr/>
        </p:nvSpPr>
        <p:spPr>
          <a:xfrm>
            <a:off x="3420078" y="4835472"/>
            <a:ext cx="4560140" cy="517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元数据</a:t>
            </a:r>
          </a:p>
        </p:txBody>
      </p:sp>
    </p:spTree>
    <p:extLst>
      <p:ext uri="{BB962C8B-B14F-4D97-AF65-F5344CB8AC3E}">
        <p14:creationId xmlns:p14="http://schemas.microsoft.com/office/powerpoint/2010/main" val="3391699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6E446-CAEF-0DD0-408C-F7E984FEA05B}"/>
              </a:ext>
            </a:extLst>
          </p:cNvPr>
          <p:cNvSpPr>
            <a:spLocks noGrp="1"/>
          </p:cNvSpPr>
          <p:nvPr>
            <p:ph type="title"/>
          </p:nvPr>
        </p:nvSpPr>
        <p:spPr>
          <a:xfrm>
            <a:off x="838200" y="154911"/>
            <a:ext cx="10169324" cy="480131"/>
          </a:xfrm>
        </p:spPr>
        <p:txBody>
          <a:bodyPr/>
          <a:lstStyle/>
          <a:p>
            <a:r>
              <a:rPr kumimoji="1" lang="zh-CN" altLang="en-US" dirty="0"/>
              <a:t>元数据对象属性</a:t>
            </a:r>
            <a:r>
              <a:rPr kumimoji="1" lang="en-US" altLang="zh-CN" dirty="0"/>
              <a:t>-</a:t>
            </a:r>
            <a:r>
              <a:rPr kumimoji="1" lang="zh-CN" altLang="en-US" dirty="0"/>
              <a:t>技术属性</a:t>
            </a:r>
          </a:p>
        </p:txBody>
      </p:sp>
      <p:graphicFrame>
        <p:nvGraphicFramePr>
          <p:cNvPr id="5" name="表格 4">
            <a:extLst>
              <a:ext uri="{FF2B5EF4-FFF2-40B4-BE49-F238E27FC236}">
                <a16:creationId xmlns:a16="http://schemas.microsoft.com/office/drawing/2014/main" id="{483F37C3-27C2-BA5F-A67B-7A54BB0026BC}"/>
              </a:ext>
            </a:extLst>
          </p:cNvPr>
          <p:cNvGraphicFramePr>
            <a:graphicFrameLocks noGrp="1"/>
          </p:cNvGraphicFramePr>
          <p:nvPr/>
        </p:nvGraphicFramePr>
        <p:xfrm>
          <a:off x="132577" y="635042"/>
          <a:ext cx="4949625" cy="3048000"/>
        </p:xfrm>
        <a:graphic>
          <a:graphicData uri="http://schemas.openxmlformats.org/drawingml/2006/table">
            <a:tbl>
              <a:tblPr/>
              <a:tblGrid>
                <a:gridCol w="1636489">
                  <a:extLst>
                    <a:ext uri="{9D8B030D-6E8A-4147-A177-3AD203B41FA5}">
                      <a16:colId xmlns:a16="http://schemas.microsoft.com/office/drawing/2014/main" val="705247489"/>
                    </a:ext>
                  </a:extLst>
                </a:gridCol>
                <a:gridCol w="1636489">
                  <a:extLst>
                    <a:ext uri="{9D8B030D-6E8A-4147-A177-3AD203B41FA5}">
                      <a16:colId xmlns:a16="http://schemas.microsoft.com/office/drawing/2014/main" val="1916720152"/>
                    </a:ext>
                  </a:extLst>
                </a:gridCol>
                <a:gridCol w="1676647">
                  <a:extLst>
                    <a:ext uri="{9D8B030D-6E8A-4147-A177-3AD203B41FA5}">
                      <a16:colId xmlns:a16="http://schemas.microsoft.com/office/drawing/2014/main" val="487788594"/>
                    </a:ext>
                  </a:extLst>
                </a:gridCol>
              </a:tblGrid>
              <a:tr h="203200">
                <a:tc>
                  <a:txBody>
                    <a:bodyPr/>
                    <a:lstStyle/>
                    <a:p>
                      <a:pPr algn="l" fontAlgn="ctr"/>
                      <a:r>
                        <a:rPr lang="zh-CN" altLang="en-US" sz="1200" b="1" i="0" u="none" strike="noStrike" dirty="0">
                          <a:solidFill>
                            <a:srgbClr val="000000"/>
                          </a:solidFill>
                          <a:effectLst/>
                          <a:latin typeface="等线" panose="02010600030101010101" pitchFamily="2" charset="-122"/>
                          <a:ea typeface="等线" panose="02010600030101010101" pitchFamily="2" charset="-122"/>
                        </a:rPr>
                        <a:t>实例</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92024479"/>
                  </a:ext>
                </a:extLst>
              </a:tr>
              <a:tr h="203200">
                <a:tc>
                  <a:txBody>
                    <a:bodyPr/>
                    <a:lstStyle/>
                    <a:p>
                      <a:pPr algn="l" fontAlgn="ctr"/>
                      <a:r>
                        <a:rPr lang="zh-CN" altLang="en-US" sz="1200" b="1" i="0" u="none" strike="noStrike">
                          <a:solidFill>
                            <a:srgbClr val="FFFFFF"/>
                          </a:solidFill>
                          <a:effectLst/>
                          <a:latin typeface="等线" panose="02010600030101010101" pitchFamily="2" charset="-122"/>
                          <a:ea typeface="等线" panose="02010600030101010101" pitchFamily="2" charset="-122"/>
                        </a:rPr>
                        <a:t>技术属性</a:t>
                      </a:r>
                      <a:r>
                        <a:rPr lang="en-US" altLang="zh-CN" sz="1200" b="1" i="0" u="none" strike="noStrike">
                          <a:solidFill>
                            <a:srgbClr val="FFFFFF"/>
                          </a:solidFill>
                          <a:effectLst/>
                          <a:latin typeface="等线" panose="02010600030101010101" pitchFamily="2" charset="-122"/>
                          <a:ea typeface="等线" panose="02010600030101010101" pitchFamily="2" charset="-122"/>
                        </a:rPr>
                        <a:t>_</a:t>
                      </a:r>
                      <a:r>
                        <a:rPr lang="zh-CN" altLang="en-US" sz="1200" b="1" i="0" u="none" strike="noStrike">
                          <a:solidFill>
                            <a:srgbClr val="FFFFFF"/>
                          </a:solidFill>
                          <a:effectLst/>
                          <a:latin typeface="等线" panose="02010600030101010101" pitchFamily="2" charset="-122"/>
                          <a:ea typeface="等线" panose="02010600030101010101" pitchFamily="2" charset="-122"/>
                        </a:rPr>
                        <a:t>英文名称</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ctr"/>
                      <a:r>
                        <a:rPr lang="zh-CN" altLang="en-US" sz="1200" b="1" i="0" u="none" strike="noStrike">
                          <a:solidFill>
                            <a:srgbClr val="FFFFFF"/>
                          </a:solidFill>
                          <a:effectLst/>
                          <a:latin typeface="等线" panose="02010600030101010101" pitchFamily="2" charset="-122"/>
                          <a:ea typeface="等线" panose="02010600030101010101" pitchFamily="2" charset="-122"/>
                        </a:rPr>
                        <a:t>技术属性</a:t>
                      </a:r>
                      <a:r>
                        <a:rPr lang="en-US" altLang="zh-CN" sz="1200" b="1" i="0" u="none" strike="noStrike">
                          <a:solidFill>
                            <a:srgbClr val="FFFFFF"/>
                          </a:solidFill>
                          <a:effectLst/>
                          <a:latin typeface="等线" panose="02010600030101010101" pitchFamily="2" charset="-122"/>
                          <a:ea typeface="等线" panose="02010600030101010101" pitchFamily="2" charset="-122"/>
                        </a:rPr>
                        <a:t>_</a:t>
                      </a:r>
                      <a:r>
                        <a:rPr lang="zh-CN" altLang="en-US" sz="1200" b="1" i="0" u="none" strike="noStrike">
                          <a:solidFill>
                            <a:srgbClr val="FFFFFF"/>
                          </a:solidFill>
                          <a:effectLst/>
                          <a:latin typeface="等线" panose="02010600030101010101" pitchFamily="2" charset="-122"/>
                          <a:ea typeface="等线" panose="02010600030101010101" pitchFamily="2" charset="-122"/>
                        </a:rPr>
                        <a:t>中文名称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ctr"/>
                      <a:r>
                        <a:rPr lang="zh-CN" altLang="en-US" sz="1200" b="1" i="0" u="none" strike="noStrike" dirty="0">
                          <a:solidFill>
                            <a:srgbClr val="FFFFFF"/>
                          </a:solidFill>
                          <a:effectLst/>
                          <a:latin typeface="等线" panose="02010600030101010101" pitchFamily="2" charset="-122"/>
                          <a:ea typeface="等线" panose="02010600030101010101" pitchFamily="2" charset="-122"/>
                        </a:rPr>
                        <a:t>样例</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2922646374"/>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Name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altLang="zh-CN" sz="1200" b="0" i="0" u="none" strike="noStrike">
                          <a:solidFill>
                            <a:srgbClr val="000000"/>
                          </a:solidFill>
                          <a:effectLst/>
                          <a:latin typeface="等线" panose="02010600030101010101" pitchFamily="2" charset="-122"/>
                          <a:ea typeface="等线" panose="02010600030101010101" pitchFamily="2" charset="-122"/>
                        </a:rPr>
                        <a:t>10.127.10.11</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75455723"/>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DisplayName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显示名称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DW</a:t>
                      </a:r>
                      <a:r>
                        <a:rPr lang="zh-CN" altLang="en-US" sz="1200" b="0" i="0" u="none" strike="noStrike">
                          <a:solidFill>
                            <a:srgbClr val="000000"/>
                          </a:solidFill>
                          <a:effectLst/>
                          <a:latin typeface="等线" panose="02010600030101010101" pitchFamily="2" charset="-122"/>
                          <a:ea typeface="等线" panose="02010600030101010101" pitchFamily="2" charset="-122"/>
                        </a:rPr>
                        <a:t>数据库实例</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66964485"/>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qualifiedName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限定名称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altLang="zh-CN" sz="1200" b="0" i="0" u="none" strike="noStrike">
                          <a:solidFill>
                            <a:srgbClr val="000000"/>
                          </a:solidFill>
                          <a:effectLst/>
                          <a:latin typeface="等线" panose="02010600030101010101" pitchFamily="2" charset="-122"/>
                          <a:ea typeface="等线" panose="02010600030101010101" pitchFamily="2" charset="-122"/>
                        </a:rPr>
                        <a:t>{10.127.10.11:5432}</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85436367"/>
                  </a:ext>
                </a:extLst>
              </a:tr>
              <a:tr h="203200">
                <a:tc>
                  <a:txBody>
                    <a:bodyPr/>
                    <a:lstStyle/>
                    <a:p>
                      <a:pPr algn="l" fontAlgn="ctr"/>
                      <a:r>
                        <a:rPr lang="en-US" sz="1200" b="0" i="0" u="none" strike="noStrike">
                          <a:solidFill>
                            <a:srgbClr val="101010"/>
                          </a:solidFill>
                          <a:effectLst/>
                          <a:latin typeface="Helvetica" pitchFamily="2" charset="0"/>
                          <a:ea typeface="等线" panose="02010600030101010101" pitchFamily="2" charset="-122"/>
                        </a:rPr>
                        <a:t>description</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描述信息</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455962494"/>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comment</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密码</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postgres&amp;Password01!</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89455829"/>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rdbms_type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实例类型</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200" b="0" i="0" u="none" strike="noStrike">
                          <a:solidFill>
                            <a:srgbClr val="101010"/>
                          </a:solidFill>
                          <a:effectLst/>
                          <a:latin typeface="Helvetica" pitchFamily="2" charset="0"/>
                          <a:ea typeface="等线" panose="02010600030101010101" pitchFamily="2" charset="-122"/>
                        </a:rPr>
                        <a:t>postgresql</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23839514"/>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Port</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访问端口</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altLang="zh-CN" sz="1200" b="0" i="0" u="none" strike="noStrike">
                          <a:solidFill>
                            <a:srgbClr val="101010"/>
                          </a:solidFill>
                          <a:effectLst/>
                          <a:latin typeface="Helvetica" pitchFamily="2" charset="0"/>
                          <a:ea typeface="等线" panose="02010600030101010101" pitchFamily="2" charset="-122"/>
                        </a:rPr>
                        <a:t>5432</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025296504"/>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platform</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平台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200" b="0" i="0" u="none" strike="noStrike">
                          <a:solidFill>
                            <a:srgbClr val="101010"/>
                          </a:solidFill>
                          <a:effectLst/>
                          <a:latin typeface="Helvetica" pitchFamily="2" charset="0"/>
                          <a:ea typeface="等线" panose="02010600030101010101" pitchFamily="2" charset="-122"/>
                        </a:rPr>
                        <a:t>Linux</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772464012"/>
                  </a:ext>
                </a:extLst>
              </a:tr>
              <a:tr h="203200">
                <a:tc>
                  <a:txBody>
                    <a:bodyPr/>
                    <a:lstStyle/>
                    <a:p>
                      <a:pPr algn="l" fontAlgn="ctr"/>
                      <a:r>
                        <a:rPr lang="en-US" sz="1200" b="0" i="0" u="none" strike="noStrike" dirty="0">
                          <a:solidFill>
                            <a:srgbClr val="000000"/>
                          </a:solidFill>
                          <a:effectLst/>
                          <a:latin typeface="等线" panose="02010600030101010101" pitchFamily="2" charset="-122"/>
                          <a:ea typeface="等线" panose="02010600030101010101" pitchFamily="2" charset="-122"/>
                        </a:rPr>
                        <a:t>protocol</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访问协议</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101010"/>
                          </a:solidFill>
                          <a:effectLst/>
                          <a:latin typeface="Helvetica" pitchFamily="2" charset="0"/>
                          <a:ea typeface="等线" panose="02010600030101010101" pitchFamily="2" charset="-122"/>
                        </a:rPr>
                        <a:t>http</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49304443"/>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databases</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数据库对象</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101010"/>
                          </a:solidFill>
                          <a:effectLst/>
                          <a:latin typeface="Helvetica" pitchFamily="2" charset="0"/>
                          <a:ea typeface="等线" panose="02010600030101010101" pitchFamily="2" charset="-122"/>
                        </a:rPr>
                        <a:t>下级对象</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757429236"/>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Type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元数据类型</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101010"/>
                          </a:solidFill>
                          <a:effectLst/>
                          <a:latin typeface="Helvetica" pitchFamily="2" charset="0"/>
                          <a:ea typeface="等线" panose="02010600030101010101" pitchFamily="2" charset="-122"/>
                        </a:rPr>
                        <a:t>数据库实例</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44512629"/>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Owner</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所有者</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en-US" sz="1200" b="0" i="0" u="none" strike="noStrike">
                          <a:solidFill>
                            <a:srgbClr val="101010"/>
                          </a:solidFill>
                          <a:effectLst/>
                          <a:latin typeface="Helvetica" pitchFamily="2" charset="0"/>
                          <a:ea typeface="等线" panose="02010600030101010101" pitchFamily="2" charset="-122"/>
                        </a:rPr>
                        <a:t>Root</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811764158"/>
                  </a:ext>
                </a:extLst>
              </a:tr>
              <a:tr h="203200">
                <a:tc>
                  <a:txBody>
                    <a:bodyPr/>
                    <a:lstStyle/>
                    <a:p>
                      <a:pPr algn="l" fontAlgn="ctr"/>
                      <a:r>
                        <a:rPr lang="en-US" sz="1200" b="0" i="0" u="none" strike="noStrike" dirty="0" err="1">
                          <a:solidFill>
                            <a:srgbClr val="000000"/>
                          </a:solidFill>
                          <a:effectLst/>
                          <a:latin typeface="等线" panose="02010600030101010101" pitchFamily="2" charset="-122"/>
                          <a:ea typeface="等线" panose="02010600030101010101" pitchFamily="2" charset="-122"/>
                        </a:rPr>
                        <a:t>contact_info</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联系信息</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endParaRPr lang="zh-CN" altLang="en-US" sz="1200" b="0" i="0" u="none" strike="noStrike" dirty="0">
                        <a:solidFill>
                          <a:srgbClr val="101010"/>
                        </a:solidFill>
                        <a:effectLst/>
                        <a:latin typeface="Helvetica" pitchFamily="2" charset="0"/>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44369508"/>
                  </a:ext>
                </a:extLst>
              </a:tr>
            </a:tbl>
          </a:graphicData>
        </a:graphic>
      </p:graphicFrame>
      <p:graphicFrame>
        <p:nvGraphicFramePr>
          <p:cNvPr id="7" name="表格 6">
            <a:extLst>
              <a:ext uri="{FF2B5EF4-FFF2-40B4-BE49-F238E27FC236}">
                <a16:creationId xmlns:a16="http://schemas.microsoft.com/office/drawing/2014/main" id="{17C2C99C-531C-FA14-F970-1B1148C361D2}"/>
              </a:ext>
            </a:extLst>
          </p:cNvPr>
          <p:cNvGraphicFramePr>
            <a:graphicFrameLocks noGrp="1"/>
          </p:cNvGraphicFramePr>
          <p:nvPr/>
        </p:nvGraphicFramePr>
        <p:xfrm>
          <a:off x="141330" y="3698567"/>
          <a:ext cx="4940872" cy="2438400"/>
        </p:xfrm>
        <a:graphic>
          <a:graphicData uri="http://schemas.openxmlformats.org/drawingml/2006/table">
            <a:tbl>
              <a:tblPr/>
              <a:tblGrid>
                <a:gridCol w="1633595">
                  <a:extLst>
                    <a:ext uri="{9D8B030D-6E8A-4147-A177-3AD203B41FA5}">
                      <a16:colId xmlns:a16="http://schemas.microsoft.com/office/drawing/2014/main" val="821549550"/>
                    </a:ext>
                  </a:extLst>
                </a:gridCol>
                <a:gridCol w="1383031">
                  <a:extLst>
                    <a:ext uri="{9D8B030D-6E8A-4147-A177-3AD203B41FA5}">
                      <a16:colId xmlns:a16="http://schemas.microsoft.com/office/drawing/2014/main" val="29557876"/>
                    </a:ext>
                  </a:extLst>
                </a:gridCol>
                <a:gridCol w="1924246">
                  <a:extLst>
                    <a:ext uri="{9D8B030D-6E8A-4147-A177-3AD203B41FA5}">
                      <a16:colId xmlns:a16="http://schemas.microsoft.com/office/drawing/2014/main" val="3867689434"/>
                    </a:ext>
                  </a:extLst>
                </a:gridCol>
              </a:tblGrid>
              <a:tr h="203200">
                <a:tc>
                  <a:txBody>
                    <a:bodyPr/>
                    <a:lstStyle/>
                    <a:p>
                      <a:pPr algn="l" fontAlgn="ctr"/>
                      <a:r>
                        <a:rPr lang="zh-CN" altLang="en-US" sz="1200" b="1" i="0" u="none" strike="noStrike">
                          <a:solidFill>
                            <a:srgbClr val="000000"/>
                          </a:solidFill>
                          <a:effectLst/>
                          <a:latin typeface="等线" panose="02010600030101010101" pitchFamily="2" charset="-122"/>
                          <a:ea typeface="等线" panose="02010600030101010101" pitchFamily="2" charset="-122"/>
                        </a:rPr>
                        <a:t>数据库</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94197325"/>
                  </a:ext>
                </a:extLst>
              </a:tr>
              <a:tr h="203200">
                <a:tc>
                  <a:txBody>
                    <a:bodyPr/>
                    <a:lstStyle/>
                    <a:p>
                      <a:pPr algn="l" fontAlgn="ctr"/>
                      <a:r>
                        <a:rPr lang="zh-CN" altLang="en-US" sz="1200" b="1" i="0" u="none" strike="noStrike">
                          <a:solidFill>
                            <a:srgbClr val="FFFFFF"/>
                          </a:solidFill>
                          <a:effectLst/>
                          <a:latin typeface="等线" panose="02010600030101010101" pitchFamily="2" charset="-122"/>
                          <a:ea typeface="等线" panose="02010600030101010101" pitchFamily="2" charset="-122"/>
                        </a:rPr>
                        <a:t>技术属性</a:t>
                      </a:r>
                      <a:r>
                        <a:rPr lang="en-US" altLang="zh-CN" sz="1200" b="1" i="0" u="none" strike="noStrike">
                          <a:solidFill>
                            <a:srgbClr val="FFFFFF"/>
                          </a:solidFill>
                          <a:effectLst/>
                          <a:latin typeface="等线" panose="02010600030101010101" pitchFamily="2" charset="-122"/>
                          <a:ea typeface="等线" panose="02010600030101010101" pitchFamily="2" charset="-122"/>
                        </a:rPr>
                        <a:t>_</a:t>
                      </a:r>
                      <a:r>
                        <a:rPr lang="zh-CN" altLang="en-US" sz="1200" b="1" i="0" u="none" strike="noStrike">
                          <a:solidFill>
                            <a:srgbClr val="FFFFFF"/>
                          </a:solidFill>
                          <a:effectLst/>
                          <a:latin typeface="等线" panose="02010600030101010101" pitchFamily="2" charset="-122"/>
                          <a:ea typeface="等线" panose="02010600030101010101" pitchFamily="2" charset="-122"/>
                        </a:rPr>
                        <a:t>英文名称</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ctr"/>
                      <a:r>
                        <a:rPr lang="zh-CN" altLang="en-US" sz="1200" b="1" i="0" u="none" strike="noStrike" dirty="0">
                          <a:solidFill>
                            <a:srgbClr val="FFFFFF"/>
                          </a:solidFill>
                          <a:effectLst/>
                          <a:latin typeface="等线" panose="02010600030101010101" pitchFamily="2" charset="-122"/>
                          <a:ea typeface="等线" panose="02010600030101010101" pitchFamily="2" charset="-122"/>
                        </a:rPr>
                        <a:t>技术属性</a:t>
                      </a:r>
                      <a:r>
                        <a:rPr lang="en-US" altLang="zh-CN" sz="1200" b="1" i="0" u="none" strike="noStrike" dirty="0">
                          <a:solidFill>
                            <a:srgbClr val="FFFFFF"/>
                          </a:solidFill>
                          <a:effectLst/>
                          <a:latin typeface="等线" panose="02010600030101010101" pitchFamily="2" charset="-122"/>
                          <a:ea typeface="等线" panose="02010600030101010101" pitchFamily="2" charset="-122"/>
                        </a:rPr>
                        <a:t>_</a:t>
                      </a:r>
                      <a:r>
                        <a:rPr lang="zh-CN" altLang="en-US" sz="1200" b="1" i="0" u="none" strike="noStrike" dirty="0">
                          <a:solidFill>
                            <a:srgbClr val="FFFFFF"/>
                          </a:solidFill>
                          <a:effectLst/>
                          <a:latin typeface="等线" panose="02010600030101010101" pitchFamily="2" charset="-122"/>
                          <a:ea typeface="等线" panose="02010600030101010101" pitchFamily="2" charset="-122"/>
                        </a:rPr>
                        <a:t>中文名称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ctr"/>
                      <a:r>
                        <a:rPr lang="zh-CN" altLang="en-US" sz="1200" b="1" i="0" u="none" strike="noStrike">
                          <a:solidFill>
                            <a:srgbClr val="FFFFFF"/>
                          </a:solidFill>
                          <a:effectLst/>
                          <a:latin typeface="等线" panose="02010600030101010101" pitchFamily="2" charset="-122"/>
                          <a:ea typeface="等线" panose="02010600030101010101" pitchFamily="2" charset="-122"/>
                        </a:rPr>
                        <a:t>样例</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718642112"/>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name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ODS</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7271991"/>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displayName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显示名称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操作数据存储库</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887656608"/>
                  </a:ext>
                </a:extLst>
              </a:tr>
              <a:tr h="203200">
                <a:tc>
                  <a:txBody>
                    <a:bodyPr/>
                    <a:lstStyle/>
                    <a:p>
                      <a:pPr algn="l" fontAlgn="ctr"/>
                      <a:r>
                        <a:rPr lang="en-US" sz="1200" b="0" i="0" u="none" strike="noStrike" dirty="0" err="1">
                          <a:solidFill>
                            <a:srgbClr val="101010"/>
                          </a:solidFill>
                          <a:effectLst/>
                          <a:latin typeface="Helvetica" pitchFamily="2" charset="0"/>
                          <a:ea typeface="等线" panose="02010600030101010101" pitchFamily="2" charset="-122"/>
                        </a:rPr>
                        <a:t>qualifiedName</a:t>
                      </a:r>
                      <a:endParaRPr lang="en-US" sz="1200" b="0" i="0" u="none" strike="noStrike" dirty="0">
                        <a:solidFill>
                          <a:srgbClr val="101010"/>
                        </a:solidFill>
                        <a:effectLst/>
                        <a:latin typeface="Helvetica" pitchFamily="2" charset="0"/>
                        <a:ea typeface="等线" panose="02010600030101010101" pitchFamily="2" charset="-122"/>
                      </a:endParaRP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限定名称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{10.127.10.11:5432}.{ODS}</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85452756"/>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description</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描述信息</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358567007"/>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Instance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数据库实例</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上级对象</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95894525"/>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tables</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数据表</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下级表对象</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5219529"/>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createTime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创建时间</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altLang="zh-CN" sz="1200" b="0" i="0" u="none" strike="noStrike">
                          <a:solidFill>
                            <a:srgbClr val="000000"/>
                          </a:solidFill>
                          <a:effectLst/>
                          <a:latin typeface="等线" panose="02010600030101010101" pitchFamily="2" charset="-122"/>
                          <a:ea typeface="等线" panose="02010600030101010101" pitchFamily="2" charset="-122"/>
                        </a:rPr>
                        <a:t>2021/4/20</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58496639"/>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Type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元数据类型</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数据库</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220103174"/>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owner</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所有者</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Root</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980641554"/>
                  </a:ext>
                </a:extLst>
              </a:tr>
              <a:tr h="203200">
                <a:tc>
                  <a:txBody>
                    <a:bodyPr/>
                    <a:lstStyle/>
                    <a:p>
                      <a:pPr algn="l" fontAlgn="ctr"/>
                      <a:r>
                        <a:rPr lang="en-US" sz="1200" b="0" i="0" u="none" strike="noStrike" dirty="0" err="1">
                          <a:solidFill>
                            <a:srgbClr val="000000"/>
                          </a:solidFill>
                          <a:effectLst/>
                          <a:latin typeface="等线" panose="02010600030101010101" pitchFamily="2" charset="-122"/>
                          <a:ea typeface="等线" panose="02010600030101010101" pitchFamily="2" charset="-122"/>
                        </a:rPr>
                        <a:t>contact_info</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联系信息</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77612529"/>
                  </a:ext>
                </a:extLst>
              </a:tr>
            </a:tbl>
          </a:graphicData>
        </a:graphic>
      </p:graphicFrame>
      <p:graphicFrame>
        <p:nvGraphicFramePr>
          <p:cNvPr id="9" name="表格 8">
            <a:extLst>
              <a:ext uri="{FF2B5EF4-FFF2-40B4-BE49-F238E27FC236}">
                <a16:creationId xmlns:a16="http://schemas.microsoft.com/office/drawing/2014/main" id="{C138EF6B-ADD2-B028-91E2-C653EA43FD66}"/>
              </a:ext>
            </a:extLst>
          </p:cNvPr>
          <p:cNvGraphicFramePr>
            <a:graphicFrameLocks noGrp="1"/>
          </p:cNvGraphicFramePr>
          <p:nvPr/>
        </p:nvGraphicFramePr>
        <p:xfrm>
          <a:off x="5315723" y="635042"/>
          <a:ext cx="6743700" cy="3048000"/>
        </p:xfrm>
        <a:graphic>
          <a:graphicData uri="http://schemas.openxmlformats.org/drawingml/2006/table">
            <a:tbl>
              <a:tblPr/>
              <a:tblGrid>
                <a:gridCol w="2229662">
                  <a:extLst>
                    <a:ext uri="{9D8B030D-6E8A-4147-A177-3AD203B41FA5}">
                      <a16:colId xmlns:a16="http://schemas.microsoft.com/office/drawing/2014/main" val="1042222232"/>
                    </a:ext>
                  </a:extLst>
                </a:gridCol>
                <a:gridCol w="1518586">
                  <a:extLst>
                    <a:ext uri="{9D8B030D-6E8A-4147-A177-3AD203B41FA5}">
                      <a16:colId xmlns:a16="http://schemas.microsoft.com/office/drawing/2014/main" val="1151949236"/>
                    </a:ext>
                  </a:extLst>
                </a:gridCol>
                <a:gridCol w="2995452">
                  <a:extLst>
                    <a:ext uri="{9D8B030D-6E8A-4147-A177-3AD203B41FA5}">
                      <a16:colId xmlns:a16="http://schemas.microsoft.com/office/drawing/2014/main" val="1322001900"/>
                    </a:ext>
                  </a:extLst>
                </a:gridCol>
              </a:tblGrid>
              <a:tr h="203200">
                <a:tc>
                  <a:txBody>
                    <a:bodyPr/>
                    <a:lstStyle/>
                    <a:p>
                      <a:pPr algn="l" fontAlgn="ctr"/>
                      <a:r>
                        <a:rPr lang="zh-CN" altLang="en-US" sz="1200" b="1" i="0" u="none" strike="noStrike">
                          <a:solidFill>
                            <a:srgbClr val="000000"/>
                          </a:solidFill>
                          <a:effectLst/>
                          <a:latin typeface="等线" panose="02010600030101010101" pitchFamily="2" charset="-122"/>
                          <a:ea typeface="等线" panose="02010600030101010101" pitchFamily="2" charset="-122"/>
                        </a:rPr>
                        <a:t>数据表</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878838712"/>
                  </a:ext>
                </a:extLst>
              </a:tr>
              <a:tr h="203200">
                <a:tc>
                  <a:txBody>
                    <a:bodyPr/>
                    <a:lstStyle/>
                    <a:p>
                      <a:pPr algn="l" fontAlgn="ctr"/>
                      <a:r>
                        <a:rPr lang="zh-CN" altLang="en-US" sz="1200" b="1" i="0" u="none" strike="noStrike">
                          <a:solidFill>
                            <a:srgbClr val="FFFFFF"/>
                          </a:solidFill>
                          <a:effectLst/>
                          <a:latin typeface="等线" panose="02010600030101010101" pitchFamily="2" charset="-122"/>
                          <a:ea typeface="等线" panose="02010600030101010101" pitchFamily="2" charset="-122"/>
                        </a:rPr>
                        <a:t>技术属性</a:t>
                      </a:r>
                      <a:r>
                        <a:rPr lang="en-US" altLang="zh-CN" sz="1200" b="1" i="0" u="none" strike="noStrike">
                          <a:solidFill>
                            <a:srgbClr val="FFFFFF"/>
                          </a:solidFill>
                          <a:effectLst/>
                          <a:latin typeface="等线" panose="02010600030101010101" pitchFamily="2" charset="-122"/>
                          <a:ea typeface="等线" panose="02010600030101010101" pitchFamily="2" charset="-122"/>
                        </a:rPr>
                        <a:t>_</a:t>
                      </a:r>
                      <a:r>
                        <a:rPr lang="zh-CN" altLang="en-US" sz="1200" b="1" i="0" u="none" strike="noStrike">
                          <a:solidFill>
                            <a:srgbClr val="FFFFFF"/>
                          </a:solidFill>
                          <a:effectLst/>
                          <a:latin typeface="等线" panose="02010600030101010101" pitchFamily="2" charset="-122"/>
                          <a:ea typeface="等线" panose="02010600030101010101" pitchFamily="2" charset="-122"/>
                        </a:rPr>
                        <a:t>英文名称</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ctr"/>
                      <a:r>
                        <a:rPr lang="zh-CN" altLang="en-US" sz="1200" b="1" i="0" u="none" strike="noStrike">
                          <a:solidFill>
                            <a:srgbClr val="FFFFFF"/>
                          </a:solidFill>
                          <a:effectLst/>
                          <a:latin typeface="等线" panose="02010600030101010101" pitchFamily="2" charset="-122"/>
                          <a:ea typeface="等线" panose="02010600030101010101" pitchFamily="2" charset="-122"/>
                        </a:rPr>
                        <a:t>技术属性</a:t>
                      </a:r>
                      <a:r>
                        <a:rPr lang="en-US" altLang="zh-CN" sz="1200" b="1" i="0" u="none" strike="noStrike">
                          <a:solidFill>
                            <a:srgbClr val="FFFFFF"/>
                          </a:solidFill>
                          <a:effectLst/>
                          <a:latin typeface="等线" panose="02010600030101010101" pitchFamily="2" charset="-122"/>
                          <a:ea typeface="等线" panose="02010600030101010101" pitchFamily="2" charset="-122"/>
                        </a:rPr>
                        <a:t>_</a:t>
                      </a:r>
                      <a:r>
                        <a:rPr lang="zh-CN" altLang="en-US" sz="1200" b="1" i="0" u="none" strike="noStrike">
                          <a:solidFill>
                            <a:srgbClr val="FFFFFF"/>
                          </a:solidFill>
                          <a:effectLst/>
                          <a:latin typeface="等线" panose="02010600030101010101" pitchFamily="2" charset="-122"/>
                          <a:ea typeface="等线" panose="02010600030101010101" pitchFamily="2" charset="-122"/>
                        </a:rPr>
                        <a:t>中文名称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ctr"/>
                      <a:r>
                        <a:rPr lang="zh-CN" altLang="en-US" sz="1200" b="1" i="0" u="none" strike="noStrike">
                          <a:solidFill>
                            <a:srgbClr val="FFFFFF"/>
                          </a:solidFill>
                          <a:effectLst/>
                          <a:latin typeface="等线" panose="02010600030101010101" pitchFamily="2" charset="-122"/>
                          <a:ea typeface="等线" panose="02010600030101010101" pitchFamily="2" charset="-122"/>
                        </a:rPr>
                        <a:t>样例</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576880445"/>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name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fact_SalesOrder</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54257567"/>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displayName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显示名称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订单事实表</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6401479"/>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qualifiedName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限定名称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{10.127.10.11:5432}.{DW}.{Fact_SalesOrder}</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3432792"/>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description</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描述信息</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235809249"/>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db</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数据库</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上级对象</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296910108"/>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Columns</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列</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下级对象</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56501990"/>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createtime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创建时间</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altLang="zh-CN" sz="1200" b="0" i="0" u="none" strike="noStrike">
                          <a:solidFill>
                            <a:srgbClr val="000000"/>
                          </a:solidFill>
                          <a:effectLst/>
                          <a:latin typeface="等线" panose="02010600030101010101" pitchFamily="2" charset="-122"/>
                          <a:ea typeface="等线" panose="02010600030101010101" pitchFamily="2" charset="-122"/>
                        </a:rPr>
                        <a:t>2021/11/30</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213965344"/>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Primary_Keys</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主键</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286862586"/>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foreign_keys</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外键</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010754088"/>
                  </a:ext>
                </a:extLst>
              </a:tr>
              <a:tr h="203200">
                <a:tc>
                  <a:txBody>
                    <a:bodyPr/>
                    <a:lstStyle/>
                    <a:p>
                      <a:pPr algn="l" fontAlgn="ctr"/>
                      <a:r>
                        <a:rPr lang="en-US" sz="1200" b="0" i="0" u="none" strike="noStrike" dirty="0">
                          <a:solidFill>
                            <a:srgbClr val="000000"/>
                          </a:solidFill>
                          <a:effectLst/>
                          <a:latin typeface="等线" panose="02010600030101010101" pitchFamily="2" charset="-122"/>
                          <a:ea typeface="等线" panose="02010600030101010101" pitchFamily="2" charset="-122"/>
                        </a:rPr>
                        <a:t>indexes</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索引</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386017652"/>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Type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元数据类型</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数据表</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76988777"/>
                  </a:ext>
                </a:extLst>
              </a:tr>
              <a:tr h="203200">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owner</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所有者</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Root</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142041792"/>
                  </a:ext>
                </a:extLst>
              </a:tr>
              <a:tr h="203200">
                <a:tc>
                  <a:txBody>
                    <a:bodyPr/>
                    <a:lstStyle/>
                    <a:p>
                      <a:pPr algn="l" fontAlgn="ctr"/>
                      <a:r>
                        <a:rPr lang="en-US" sz="1200" b="0" i="0" u="none" strike="noStrike" dirty="0" err="1">
                          <a:solidFill>
                            <a:srgbClr val="000000"/>
                          </a:solidFill>
                          <a:effectLst/>
                          <a:latin typeface="等线" panose="02010600030101010101" pitchFamily="2" charset="-122"/>
                          <a:ea typeface="等线" panose="02010600030101010101" pitchFamily="2" charset="-122"/>
                        </a:rPr>
                        <a:t>contact_info</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联系信息</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484257845"/>
                  </a:ext>
                </a:extLst>
              </a:tr>
            </a:tbl>
          </a:graphicData>
        </a:graphic>
      </p:graphicFrame>
      <p:graphicFrame>
        <p:nvGraphicFramePr>
          <p:cNvPr id="11" name="表格 10">
            <a:extLst>
              <a:ext uri="{FF2B5EF4-FFF2-40B4-BE49-F238E27FC236}">
                <a16:creationId xmlns:a16="http://schemas.microsoft.com/office/drawing/2014/main" id="{EAEFDA43-6931-C57C-34F4-47CC2B2FD3EE}"/>
              </a:ext>
            </a:extLst>
          </p:cNvPr>
          <p:cNvGraphicFramePr>
            <a:graphicFrameLocks noGrp="1"/>
          </p:cNvGraphicFramePr>
          <p:nvPr/>
        </p:nvGraphicFramePr>
        <p:xfrm>
          <a:off x="5315723" y="3698567"/>
          <a:ext cx="6743700" cy="3078480"/>
        </p:xfrm>
        <a:graphic>
          <a:graphicData uri="http://schemas.openxmlformats.org/drawingml/2006/table">
            <a:tbl>
              <a:tblPr/>
              <a:tblGrid>
                <a:gridCol w="1431066">
                  <a:extLst>
                    <a:ext uri="{9D8B030D-6E8A-4147-A177-3AD203B41FA5}">
                      <a16:colId xmlns:a16="http://schemas.microsoft.com/office/drawing/2014/main" val="1167284319"/>
                    </a:ext>
                  </a:extLst>
                </a:gridCol>
                <a:gridCol w="1495167">
                  <a:extLst>
                    <a:ext uri="{9D8B030D-6E8A-4147-A177-3AD203B41FA5}">
                      <a16:colId xmlns:a16="http://schemas.microsoft.com/office/drawing/2014/main" val="1924693859"/>
                    </a:ext>
                  </a:extLst>
                </a:gridCol>
                <a:gridCol w="3817467">
                  <a:extLst>
                    <a:ext uri="{9D8B030D-6E8A-4147-A177-3AD203B41FA5}">
                      <a16:colId xmlns:a16="http://schemas.microsoft.com/office/drawing/2014/main" val="3466163993"/>
                    </a:ext>
                  </a:extLst>
                </a:gridCol>
              </a:tblGrid>
              <a:tr h="183001">
                <a:tc>
                  <a:txBody>
                    <a:bodyPr/>
                    <a:lstStyle/>
                    <a:p>
                      <a:pPr algn="l" fontAlgn="ctr"/>
                      <a:r>
                        <a:rPr lang="zh-CN" altLang="en-US" sz="1200" b="1" i="0" u="none" strike="noStrike">
                          <a:solidFill>
                            <a:srgbClr val="000000"/>
                          </a:solidFill>
                          <a:effectLst/>
                          <a:latin typeface="等线" panose="02010600030101010101" pitchFamily="2" charset="-122"/>
                          <a:ea typeface="等线" panose="02010600030101010101" pitchFamily="2" charset="-122"/>
                        </a:rPr>
                        <a:t>数据列</a:t>
                      </a: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1"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a:noFill/>
                    </a:lnR>
                    <a:lnT>
                      <a:noFill/>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673369870"/>
                  </a:ext>
                </a:extLst>
              </a:tr>
              <a:tr h="183001">
                <a:tc>
                  <a:txBody>
                    <a:bodyPr/>
                    <a:lstStyle/>
                    <a:p>
                      <a:pPr algn="l" fontAlgn="ctr"/>
                      <a:r>
                        <a:rPr lang="zh-CN" altLang="en-US" sz="1200" b="1" i="0" u="none" strike="noStrike">
                          <a:solidFill>
                            <a:srgbClr val="FFFFFF"/>
                          </a:solidFill>
                          <a:effectLst/>
                          <a:latin typeface="等线" panose="02010600030101010101" pitchFamily="2" charset="-122"/>
                          <a:ea typeface="等线" panose="02010600030101010101" pitchFamily="2" charset="-122"/>
                        </a:rPr>
                        <a:t>技术属性</a:t>
                      </a:r>
                      <a:r>
                        <a:rPr lang="en-US" altLang="zh-CN" sz="1200" b="1" i="0" u="none" strike="noStrike">
                          <a:solidFill>
                            <a:srgbClr val="FFFFFF"/>
                          </a:solidFill>
                          <a:effectLst/>
                          <a:latin typeface="等线" panose="02010600030101010101" pitchFamily="2" charset="-122"/>
                          <a:ea typeface="等线" panose="02010600030101010101" pitchFamily="2" charset="-122"/>
                        </a:rPr>
                        <a:t>_</a:t>
                      </a:r>
                      <a:r>
                        <a:rPr lang="zh-CN" altLang="en-US" sz="1200" b="1" i="0" u="none" strike="noStrike">
                          <a:solidFill>
                            <a:srgbClr val="FFFFFF"/>
                          </a:solidFill>
                          <a:effectLst/>
                          <a:latin typeface="等线" panose="02010600030101010101" pitchFamily="2" charset="-122"/>
                          <a:ea typeface="等线" panose="02010600030101010101" pitchFamily="2" charset="-122"/>
                        </a:rPr>
                        <a:t>英文名称</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ctr"/>
                      <a:r>
                        <a:rPr lang="zh-CN" altLang="en-US" sz="1200" b="1" i="0" u="none" strike="noStrike">
                          <a:solidFill>
                            <a:srgbClr val="FFFFFF"/>
                          </a:solidFill>
                          <a:effectLst/>
                          <a:latin typeface="等线" panose="02010600030101010101" pitchFamily="2" charset="-122"/>
                          <a:ea typeface="等线" panose="02010600030101010101" pitchFamily="2" charset="-122"/>
                        </a:rPr>
                        <a:t>技术属性</a:t>
                      </a:r>
                      <a:r>
                        <a:rPr lang="en-US" altLang="zh-CN" sz="1200" b="1" i="0" u="none" strike="noStrike">
                          <a:solidFill>
                            <a:srgbClr val="FFFFFF"/>
                          </a:solidFill>
                          <a:effectLst/>
                          <a:latin typeface="等线" panose="02010600030101010101" pitchFamily="2" charset="-122"/>
                          <a:ea typeface="等线" panose="02010600030101010101" pitchFamily="2" charset="-122"/>
                        </a:rPr>
                        <a:t>_</a:t>
                      </a:r>
                      <a:r>
                        <a:rPr lang="zh-CN" altLang="en-US" sz="1200" b="1" i="0" u="none" strike="noStrike">
                          <a:solidFill>
                            <a:srgbClr val="FFFFFF"/>
                          </a:solidFill>
                          <a:effectLst/>
                          <a:latin typeface="等线" panose="02010600030101010101" pitchFamily="2" charset="-122"/>
                          <a:ea typeface="等线" panose="02010600030101010101" pitchFamily="2" charset="-122"/>
                        </a:rPr>
                        <a:t>中文名称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l" fontAlgn="ctr"/>
                      <a:r>
                        <a:rPr lang="zh-CN" altLang="en-US" sz="1200" b="1" i="0" u="none" strike="noStrike">
                          <a:solidFill>
                            <a:srgbClr val="FFFFFF"/>
                          </a:solidFill>
                          <a:effectLst/>
                          <a:latin typeface="等线" panose="02010600030101010101" pitchFamily="2" charset="-122"/>
                          <a:ea typeface="等线" panose="02010600030101010101" pitchFamily="2" charset="-122"/>
                        </a:rPr>
                        <a:t>样例</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3060595464"/>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name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SalesDate</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09969012"/>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displayname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显示名称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2312050220"/>
                  </a:ext>
                </a:extLst>
              </a:tr>
              <a:tr h="183001">
                <a:tc>
                  <a:txBody>
                    <a:bodyPr/>
                    <a:lstStyle/>
                    <a:p>
                      <a:pPr algn="l" fontAlgn="ctr"/>
                      <a:r>
                        <a:rPr lang="en-US" sz="1200" b="0" i="0" u="none" strike="noStrike" dirty="0" err="1">
                          <a:solidFill>
                            <a:srgbClr val="000000"/>
                          </a:solidFill>
                          <a:effectLst/>
                          <a:latin typeface="等线" panose="02010600030101010101" pitchFamily="2" charset="-122"/>
                          <a:ea typeface="等线" panose="02010600030101010101" pitchFamily="2" charset="-122"/>
                        </a:rPr>
                        <a:t>qualifiedName</a:t>
                      </a:r>
                      <a:endParaRPr lang="en-US"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限定名称</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{10.127.10.11:5432}.{DW}.{Fact_SalesOrder}.{SalesOrder}</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783768299"/>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description</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描述信息</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113916506"/>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data_type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数据类型</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datetime</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417258650"/>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length</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长度</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672685580"/>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default_Value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默认值</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940038228"/>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isPrimaryKey</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是否主键</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092818840"/>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isNullable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是否允许为空</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endParaRPr lang="zh-CN" altLang="en-US" sz="12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813503423"/>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table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数据表</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上级对象</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1909356712"/>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createtime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创建时间</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altLang="zh-CN" sz="1200" b="0" i="0" u="none" strike="noStrike">
                          <a:solidFill>
                            <a:srgbClr val="000000"/>
                          </a:solidFill>
                          <a:effectLst/>
                          <a:latin typeface="等线" panose="02010600030101010101" pitchFamily="2" charset="-122"/>
                          <a:ea typeface="等线" panose="02010600030101010101" pitchFamily="2" charset="-122"/>
                        </a:rPr>
                        <a:t>2021/11/30</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642111224"/>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Type</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元数据类型</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数据列</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538021420"/>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owner</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所有者</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Root</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01820912"/>
                  </a:ext>
                </a:extLst>
              </a:tr>
              <a:tr h="183001">
                <a:tc>
                  <a:txBody>
                    <a:bodyPr/>
                    <a:lstStyle/>
                    <a:p>
                      <a:pPr algn="l" fontAlgn="ctr"/>
                      <a:r>
                        <a:rPr lang="en-US" sz="1200" b="0" i="0" u="none" strike="noStrike">
                          <a:solidFill>
                            <a:srgbClr val="000000"/>
                          </a:solidFill>
                          <a:effectLst/>
                          <a:latin typeface="等线" panose="02010600030101010101" pitchFamily="2" charset="-122"/>
                          <a:ea typeface="等线" panose="02010600030101010101" pitchFamily="2" charset="-122"/>
                        </a:rPr>
                        <a:t>contact_info</a:t>
                      </a:r>
                    </a:p>
                  </a:txBody>
                  <a:tcPr marL="9525" marR="9525" marT="9525" marB="0" anchor="ctr">
                    <a:lnL w="6350" cap="flat" cmpd="sng" algn="ctr">
                      <a:solidFill>
                        <a:srgbClr val="8EA9DB"/>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a:solidFill>
                            <a:srgbClr val="000000"/>
                          </a:solidFill>
                          <a:effectLst/>
                          <a:latin typeface="等线" panose="02010600030101010101" pitchFamily="2" charset="-122"/>
                          <a:ea typeface="等线" panose="02010600030101010101" pitchFamily="2" charset="-122"/>
                        </a:rPr>
                        <a:t>联系信息</a:t>
                      </a:r>
                    </a:p>
                  </a:txBody>
                  <a:tcPr marL="9525" marR="9525" marT="9525"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l" fontAlgn="ctr"/>
                      <a:r>
                        <a:rPr lang="zh-CN" altLang="en-US" sz="12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a:noFill/>
                    </a:lnL>
                    <a:lnR w="6350" cap="flat" cmpd="sng" algn="ctr">
                      <a:solidFill>
                        <a:srgbClr val="8EA9DB"/>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4086549138"/>
                  </a:ext>
                </a:extLst>
              </a:tr>
            </a:tbl>
          </a:graphicData>
        </a:graphic>
      </p:graphicFrame>
    </p:spTree>
    <p:extLst>
      <p:ext uri="{BB962C8B-B14F-4D97-AF65-F5344CB8AC3E}">
        <p14:creationId xmlns:p14="http://schemas.microsoft.com/office/powerpoint/2010/main" val="681300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9EEF3-518E-E385-9A72-4812702AECA2}"/>
              </a:ext>
            </a:extLst>
          </p:cNvPr>
          <p:cNvSpPr>
            <a:spLocks noGrp="1"/>
          </p:cNvSpPr>
          <p:nvPr>
            <p:ph type="title"/>
          </p:nvPr>
        </p:nvSpPr>
        <p:spPr>
          <a:xfrm>
            <a:off x="838200" y="167710"/>
            <a:ext cx="10169324" cy="480131"/>
          </a:xfrm>
        </p:spPr>
        <p:txBody>
          <a:bodyPr/>
          <a:lstStyle/>
          <a:p>
            <a:r>
              <a:rPr kumimoji="1" lang="zh-CN" altLang="en-US" dirty="0"/>
              <a:t>元数据对象属性</a:t>
            </a:r>
            <a:r>
              <a:rPr kumimoji="1" lang="en-US" altLang="zh-CN" dirty="0"/>
              <a:t>-</a:t>
            </a:r>
            <a:r>
              <a:rPr kumimoji="1" lang="zh-CN" altLang="en-US" dirty="0"/>
              <a:t>业务属性</a:t>
            </a:r>
          </a:p>
        </p:txBody>
      </p:sp>
      <p:sp>
        <p:nvSpPr>
          <p:cNvPr id="5" name="文本框 4">
            <a:extLst>
              <a:ext uri="{FF2B5EF4-FFF2-40B4-BE49-F238E27FC236}">
                <a16:creationId xmlns:a16="http://schemas.microsoft.com/office/drawing/2014/main" id="{FF200F31-06D5-5F4A-6AE5-5D028C497BDD}"/>
              </a:ext>
            </a:extLst>
          </p:cNvPr>
          <p:cNvSpPr txBox="1"/>
          <p:nvPr/>
        </p:nvSpPr>
        <p:spPr>
          <a:xfrm>
            <a:off x="479853" y="713763"/>
            <a:ext cx="6051575" cy="369332"/>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系统默认有以下几个业务元数据和元数据属性</a:t>
            </a:r>
            <a:endParaRPr kumimoji="1" lang="en-US" altLang="zh-CN" dirty="0"/>
          </a:p>
        </p:txBody>
      </p:sp>
      <p:graphicFrame>
        <p:nvGraphicFramePr>
          <p:cNvPr id="9" name="表格 8">
            <a:extLst>
              <a:ext uri="{FF2B5EF4-FFF2-40B4-BE49-F238E27FC236}">
                <a16:creationId xmlns:a16="http://schemas.microsoft.com/office/drawing/2014/main" id="{5649165E-A4C2-A9AA-0185-F5FBDFBD6300}"/>
              </a:ext>
            </a:extLst>
          </p:cNvPr>
          <p:cNvGraphicFramePr>
            <a:graphicFrameLocks noGrp="1"/>
          </p:cNvGraphicFramePr>
          <p:nvPr>
            <p:extLst>
              <p:ext uri="{D42A27DB-BD31-4B8C-83A1-F6EECF244321}">
                <p14:modId xmlns:p14="http://schemas.microsoft.com/office/powerpoint/2010/main" val="736308621"/>
              </p:ext>
            </p:extLst>
          </p:nvPr>
        </p:nvGraphicFramePr>
        <p:xfrm>
          <a:off x="838199" y="1330096"/>
          <a:ext cx="9871552" cy="4912246"/>
        </p:xfrm>
        <a:graphic>
          <a:graphicData uri="http://schemas.openxmlformats.org/drawingml/2006/table">
            <a:tbl>
              <a:tblPr>
                <a:tableStyleId>{793D81CF-94F2-401A-BA57-92F5A7B2D0C5}</a:tableStyleId>
              </a:tblPr>
              <a:tblGrid>
                <a:gridCol w="1934923">
                  <a:extLst>
                    <a:ext uri="{9D8B030D-6E8A-4147-A177-3AD203B41FA5}">
                      <a16:colId xmlns:a16="http://schemas.microsoft.com/office/drawing/2014/main" val="1667264514"/>
                    </a:ext>
                  </a:extLst>
                </a:gridCol>
                <a:gridCol w="2540509">
                  <a:extLst>
                    <a:ext uri="{9D8B030D-6E8A-4147-A177-3AD203B41FA5}">
                      <a16:colId xmlns:a16="http://schemas.microsoft.com/office/drawing/2014/main" val="1853164601"/>
                    </a:ext>
                  </a:extLst>
                </a:gridCol>
                <a:gridCol w="2540509">
                  <a:extLst>
                    <a:ext uri="{9D8B030D-6E8A-4147-A177-3AD203B41FA5}">
                      <a16:colId xmlns:a16="http://schemas.microsoft.com/office/drawing/2014/main" val="412985874"/>
                    </a:ext>
                  </a:extLst>
                </a:gridCol>
                <a:gridCol w="1673979">
                  <a:extLst>
                    <a:ext uri="{9D8B030D-6E8A-4147-A177-3AD203B41FA5}">
                      <a16:colId xmlns:a16="http://schemas.microsoft.com/office/drawing/2014/main" val="2701124985"/>
                    </a:ext>
                  </a:extLst>
                </a:gridCol>
                <a:gridCol w="1181632">
                  <a:extLst>
                    <a:ext uri="{9D8B030D-6E8A-4147-A177-3AD203B41FA5}">
                      <a16:colId xmlns:a16="http://schemas.microsoft.com/office/drawing/2014/main" val="1513312804"/>
                    </a:ext>
                  </a:extLst>
                </a:gridCol>
              </a:tblGrid>
              <a:tr h="327191">
                <a:tc>
                  <a:txBody>
                    <a:bodyPr/>
                    <a:lstStyle/>
                    <a:p>
                      <a:pPr algn="l" fontAlgn="ctr"/>
                      <a:r>
                        <a:rPr lang="zh-CN" sz="1200" b="1" u="none" strike="noStrike" dirty="0">
                          <a:solidFill>
                            <a:srgbClr val="000000"/>
                          </a:solidFill>
                          <a:effectLst/>
                        </a:rPr>
                        <a:t>业务元数据名称</a:t>
                      </a:r>
                      <a:endParaRPr lang="zh-CN" sz="12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l" fontAlgn="ctr"/>
                      <a:r>
                        <a:rPr lang="zh-CN" sz="1200" b="1" u="none" strike="noStrike">
                          <a:solidFill>
                            <a:srgbClr val="000000"/>
                          </a:solidFill>
                          <a:effectLst/>
                        </a:rPr>
                        <a:t>业务元数据属性</a:t>
                      </a:r>
                      <a:endParaRPr lang="zh-CN" sz="12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fontAlgn="ctr"/>
                      <a:r>
                        <a:rPr lang="zh-CN" sz="1200" b="1" u="none" strike="noStrike">
                          <a:solidFill>
                            <a:srgbClr val="000000"/>
                          </a:solidFill>
                          <a:effectLst/>
                        </a:rPr>
                        <a:t>适用元数据类型</a:t>
                      </a:r>
                      <a:endParaRPr lang="zh-CN" sz="12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fontAlgn="ctr"/>
                      <a:r>
                        <a:rPr lang="zh-CN" sz="1200" b="1" u="none" strike="noStrike">
                          <a:solidFill>
                            <a:srgbClr val="000000"/>
                          </a:solidFill>
                          <a:effectLst/>
                        </a:rPr>
                        <a:t>属性支持多值</a:t>
                      </a:r>
                      <a:endParaRPr lang="zh-CN" sz="1200" b="1"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l" fontAlgn="ctr"/>
                      <a:r>
                        <a:rPr lang="zh-CN" sz="1200" b="1" u="none" strike="noStrike" dirty="0">
                          <a:solidFill>
                            <a:srgbClr val="000000"/>
                          </a:solidFill>
                          <a:effectLst/>
                        </a:rPr>
                        <a:t>属性类型</a:t>
                      </a:r>
                      <a:endParaRPr lang="zh-CN" sz="1200" b="1"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356518313"/>
                  </a:ext>
                </a:extLst>
              </a:tr>
              <a:tr h="327191">
                <a:tc>
                  <a:txBody>
                    <a:bodyPr/>
                    <a:lstStyle/>
                    <a:p>
                      <a:pPr algn="l" fontAlgn="ctr"/>
                      <a:r>
                        <a:rPr lang="zh-CN" sz="1200" b="0" u="none" strike="noStrike" dirty="0">
                          <a:solidFill>
                            <a:srgbClr val="000000"/>
                          </a:solidFill>
                          <a:effectLst/>
                        </a:rPr>
                        <a:t>业务定义</a:t>
                      </a:r>
                      <a:endParaRPr 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业务名称</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库，表，字段</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不支持</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String</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5793794"/>
                  </a:ext>
                </a:extLst>
              </a:tr>
              <a:tr h="327191">
                <a:tc rowSpan="6">
                  <a:txBody>
                    <a:bodyPr/>
                    <a:lstStyle/>
                    <a:p>
                      <a:pPr algn="l" fontAlgn="ctr"/>
                      <a:r>
                        <a:rPr lang="zh-CN" sz="1200" b="0" u="none" strike="noStrike" dirty="0">
                          <a:solidFill>
                            <a:srgbClr val="000000"/>
                          </a:solidFill>
                          <a:effectLst/>
                        </a:rPr>
                        <a:t>业务规则</a:t>
                      </a:r>
                      <a:endParaRPr 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更新规则</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表，字段</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不支持</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string</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9969719"/>
                  </a:ext>
                </a:extLst>
              </a:tr>
              <a:tr h="327191">
                <a:tc vMerge="1">
                  <a:txBody>
                    <a:bodyPr/>
                    <a:lstStyle/>
                    <a:p>
                      <a:endParaRPr lang="zh-CN" altLang="en-US"/>
                    </a:p>
                  </a:txBody>
                  <a:tcPr/>
                </a:tc>
                <a:tc>
                  <a:txBody>
                    <a:bodyPr/>
                    <a:lstStyle/>
                    <a:p>
                      <a:pPr algn="l" fontAlgn="ctr"/>
                      <a:r>
                        <a:rPr lang="zh-CN" sz="1200" b="0" u="none" strike="noStrike" dirty="0">
                          <a:solidFill>
                            <a:srgbClr val="000000"/>
                          </a:solidFill>
                          <a:effectLst/>
                        </a:rPr>
                        <a:t>转换规则</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表，字段</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不支持</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string</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18023139"/>
                  </a:ext>
                </a:extLst>
              </a:tr>
              <a:tr h="327191">
                <a:tc vMerge="1">
                  <a:txBody>
                    <a:bodyPr/>
                    <a:lstStyle/>
                    <a:p>
                      <a:endParaRPr lang="zh-CN" altLang="en-US"/>
                    </a:p>
                  </a:txBody>
                  <a:tcPr/>
                </a:tc>
                <a:tc>
                  <a:txBody>
                    <a:bodyPr/>
                    <a:lstStyle/>
                    <a:p>
                      <a:pPr algn="l" fontAlgn="ctr"/>
                      <a:r>
                        <a:rPr lang="zh-CN" sz="1200" b="0" u="none" strike="noStrike" dirty="0">
                          <a:solidFill>
                            <a:srgbClr val="000000"/>
                          </a:solidFill>
                          <a:effectLst/>
                        </a:rPr>
                        <a:t>计算公式</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字段</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不支持</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string</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9027864"/>
                  </a:ext>
                </a:extLst>
              </a:tr>
              <a:tr h="327191">
                <a:tc vMerge="1">
                  <a:txBody>
                    <a:bodyPr/>
                    <a:lstStyle/>
                    <a:p>
                      <a:endParaRPr lang="zh-CN" altLang="en-US"/>
                    </a:p>
                  </a:txBody>
                  <a:tcPr/>
                </a:tc>
                <a:tc>
                  <a:txBody>
                    <a:bodyPr/>
                    <a:lstStyle/>
                    <a:p>
                      <a:pPr algn="l" fontAlgn="ctr"/>
                      <a:r>
                        <a:rPr lang="zh-CN" sz="1200" b="0" u="none" strike="noStrike" dirty="0">
                          <a:solidFill>
                            <a:srgbClr val="000000"/>
                          </a:solidFill>
                          <a:effectLst/>
                        </a:rPr>
                        <a:t>已知数据问题</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表，字段</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不支持</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string</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5305765"/>
                  </a:ext>
                </a:extLst>
              </a:tr>
              <a:tr h="327191">
                <a:tc vMerge="1">
                  <a:txBody>
                    <a:bodyPr/>
                    <a:lstStyle/>
                    <a:p>
                      <a:endParaRPr lang="zh-CN" altLang="en-US"/>
                    </a:p>
                  </a:txBody>
                  <a:tcPr/>
                </a:tc>
                <a:tc>
                  <a:txBody>
                    <a:bodyPr/>
                    <a:lstStyle/>
                    <a:p>
                      <a:pPr algn="l" fontAlgn="ctr"/>
                      <a:r>
                        <a:rPr lang="zh-CN" sz="1200" b="0" u="none" strike="noStrike" dirty="0">
                          <a:solidFill>
                            <a:srgbClr val="000000"/>
                          </a:solidFill>
                          <a:effectLst/>
                        </a:rPr>
                        <a:t>使用说明</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表，字段</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不支持</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string</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1052995"/>
                  </a:ext>
                </a:extLst>
              </a:tr>
              <a:tr h="327191">
                <a:tc vMerge="1">
                  <a:txBody>
                    <a:bodyPr/>
                    <a:lstStyle/>
                    <a:p>
                      <a:endParaRPr lang="zh-CN" altLang="en-US"/>
                    </a:p>
                  </a:txBody>
                  <a:tcPr/>
                </a:tc>
                <a:tc>
                  <a:txBody>
                    <a:bodyPr/>
                    <a:lstStyle/>
                    <a:p>
                      <a:pPr algn="l" fontAlgn="ctr"/>
                      <a:r>
                        <a:rPr lang="zh-CN" sz="1200" b="0" u="none" strike="noStrike" dirty="0">
                          <a:solidFill>
                            <a:srgbClr val="000000"/>
                          </a:solidFill>
                          <a:effectLst/>
                        </a:rPr>
                        <a:t>有效值约束</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表，字段</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支持</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string</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6069557"/>
                  </a:ext>
                </a:extLst>
              </a:tr>
              <a:tr h="327191">
                <a:tc rowSpan="4">
                  <a:txBody>
                    <a:bodyPr/>
                    <a:lstStyle/>
                    <a:p>
                      <a:pPr algn="l" fontAlgn="ctr"/>
                      <a:r>
                        <a:rPr lang="zh-CN" sz="1200" b="0" u="none" strike="noStrike" dirty="0">
                          <a:solidFill>
                            <a:srgbClr val="000000"/>
                          </a:solidFill>
                          <a:effectLst/>
                        </a:rPr>
                        <a:t>质量规则</a:t>
                      </a:r>
                      <a:endParaRPr 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校验规则</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表，字段</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支持</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string</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5198760"/>
                  </a:ext>
                </a:extLst>
              </a:tr>
              <a:tr h="327191">
                <a:tc vMerge="1">
                  <a:txBody>
                    <a:bodyPr/>
                    <a:lstStyle/>
                    <a:p>
                      <a:endParaRPr lang="zh-CN" altLang="en-US"/>
                    </a:p>
                  </a:txBody>
                  <a:tcPr/>
                </a:tc>
                <a:tc>
                  <a:txBody>
                    <a:bodyPr/>
                    <a:lstStyle/>
                    <a:p>
                      <a:pPr algn="l" fontAlgn="ctr"/>
                      <a:r>
                        <a:rPr lang="zh-CN" sz="1200" b="0" u="none" strike="noStrike" dirty="0">
                          <a:solidFill>
                            <a:srgbClr val="000000"/>
                          </a:solidFill>
                          <a:effectLst/>
                        </a:rPr>
                        <a:t>清洗规则</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表，字段</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支持</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string</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133579"/>
                  </a:ext>
                </a:extLst>
              </a:tr>
              <a:tr h="327191">
                <a:tc vMerge="1">
                  <a:txBody>
                    <a:bodyPr/>
                    <a:lstStyle/>
                    <a:p>
                      <a:endParaRPr lang="zh-CN" altLang="en-US"/>
                    </a:p>
                  </a:txBody>
                  <a:tcPr/>
                </a:tc>
                <a:tc>
                  <a:txBody>
                    <a:bodyPr/>
                    <a:lstStyle/>
                    <a:p>
                      <a:pPr algn="l" fontAlgn="ctr"/>
                      <a:r>
                        <a:rPr lang="zh-CN" sz="1200" b="0" u="none" strike="noStrike" dirty="0">
                          <a:solidFill>
                            <a:srgbClr val="000000"/>
                          </a:solidFill>
                          <a:effectLst/>
                        </a:rPr>
                        <a:t>生命周期</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表，字段</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不支持</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string</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1172922"/>
                  </a:ext>
                </a:extLst>
              </a:tr>
              <a:tr h="331572">
                <a:tc vMerge="1">
                  <a:txBody>
                    <a:bodyPr/>
                    <a:lstStyle/>
                    <a:p>
                      <a:endParaRPr lang="zh-CN" altLang="en-US"/>
                    </a:p>
                  </a:txBody>
                  <a:tcPr/>
                </a:tc>
                <a:tc>
                  <a:txBody>
                    <a:bodyPr/>
                    <a:lstStyle/>
                    <a:p>
                      <a:pPr algn="l" fontAlgn="ctr"/>
                      <a:r>
                        <a:rPr lang="zh-CN" sz="1200" b="0" u="none" strike="noStrike" dirty="0">
                          <a:solidFill>
                            <a:srgbClr val="000000"/>
                          </a:solidFill>
                          <a:effectLst/>
                        </a:rPr>
                        <a:t>告警设置</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表，字段</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支持</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string</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4393902"/>
                  </a:ext>
                </a:extLst>
              </a:tr>
              <a:tr h="327191">
                <a:tc rowSpan="3">
                  <a:txBody>
                    <a:bodyPr/>
                    <a:lstStyle/>
                    <a:p>
                      <a:pPr algn="l" fontAlgn="ctr"/>
                      <a:r>
                        <a:rPr lang="zh-CN" sz="1200" b="0" u="none" strike="noStrike" dirty="0">
                          <a:solidFill>
                            <a:srgbClr val="000000"/>
                          </a:solidFill>
                          <a:effectLst/>
                        </a:rPr>
                        <a:t>管理规则</a:t>
                      </a:r>
                      <a:endParaRPr lang="zh-CN" sz="12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数据责任部门</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表，字段</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不支持</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string</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7858562"/>
                  </a:ext>
                </a:extLst>
              </a:tr>
              <a:tr h="327191">
                <a:tc vMerge="1">
                  <a:txBody>
                    <a:bodyPr/>
                    <a:lstStyle/>
                    <a:p>
                      <a:endParaRPr lang="zh-CN" altLang="en-US"/>
                    </a:p>
                  </a:txBody>
                  <a:tcPr/>
                </a:tc>
                <a:tc>
                  <a:txBody>
                    <a:bodyPr/>
                    <a:lstStyle/>
                    <a:p>
                      <a:pPr algn="l" fontAlgn="ctr"/>
                      <a:r>
                        <a:rPr lang="zh-CN" sz="1200" b="0" u="none" strike="noStrike" dirty="0">
                          <a:solidFill>
                            <a:srgbClr val="000000"/>
                          </a:solidFill>
                          <a:effectLst/>
                        </a:rPr>
                        <a:t>数据责任人</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表，字段</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不支持</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string</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8421313"/>
                  </a:ext>
                </a:extLst>
              </a:tr>
              <a:tr h="327191">
                <a:tc vMerge="1">
                  <a:txBody>
                    <a:bodyPr/>
                    <a:lstStyle/>
                    <a:p>
                      <a:endParaRPr lang="zh-CN" altLang="en-US"/>
                    </a:p>
                  </a:txBody>
                  <a:tcPr/>
                </a:tc>
                <a:tc>
                  <a:txBody>
                    <a:bodyPr/>
                    <a:lstStyle/>
                    <a:p>
                      <a:pPr algn="l" fontAlgn="ctr"/>
                      <a:r>
                        <a:rPr lang="zh-CN" sz="1200" b="0" u="none" strike="noStrike" dirty="0">
                          <a:solidFill>
                            <a:srgbClr val="000000"/>
                          </a:solidFill>
                          <a:effectLst/>
                        </a:rPr>
                        <a:t>利益相关方</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表，字段</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a:solidFill>
                            <a:srgbClr val="000000"/>
                          </a:solidFill>
                          <a:effectLst/>
                        </a:rPr>
                        <a:t>支持</a:t>
                      </a:r>
                      <a:endParaRPr lang="zh-CN" sz="1200" b="0" i="0" u="none" strike="noStrike">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sz="1200" b="0" u="none" strike="noStrike" dirty="0">
                          <a:solidFill>
                            <a:srgbClr val="000000"/>
                          </a:solidFill>
                          <a:effectLst/>
                        </a:rPr>
                        <a:t>string</a:t>
                      </a:r>
                      <a:endParaRPr lang="zh-CN" sz="12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639132"/>
                  </a:ext>
                </a:extLst>
              </a:tr>
            </a:tbl>
          </a:graphicData>
        </a:graphic>
      </p:graphicFrame>
    </p:spTree>
    <p:extLst>
      <p:ext uri="{BB962C8B-B14F-4D97-AF65-F5344CB8AC3E}">
        <p14:creationId xmlns:p14="http://schemas.microsoft.com/office/powerpoint/2010/main" val="3920963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E7AF5-0DF6-4667-77C0-E31E89EBB817}"/>
              </a:ext>
            </a:extLst>
          </p:cNvPr>
          <p:cNvSpPr>
            <a:spLocks noGrp="1"/>
          </p:cNvSpPr>
          <p:nvPr>
            <p:ph type="title"/>
          </p:nvPr>
        </p:nvSpPr>
        <p:spPr/>
        <p:txBody>
          <a:bodyPr/>
          <a:lstStyle/>
          <a:p>
            <a:r>
              <a:rPr kumimoji="1" lang="en-US" altLang="zh-CN" dirty="0"/>
              <a:t>4.</a:t>
            </a:r>
            <a:r>
              <a:rPr kumimoji="1" lang="zh-CN" altLang="en-US" dirty="0"/>
              <a:t>资产目录</a:t>
            </a:r>
            <a:r>
              <a:rPr kumimoji="1" lang="en-US" altLang="zh-CN" dirty="0"/>
              <a:t>-</a:t>
            </a:r>
            <a:r>
              <a:rPr kumimoji="1" lang="zh-CN" altLang="en-US" dirty="0"/>
              <a:t>资产元数据</a:t>
            </a:r>
            <a:r>
              <a:rPr kumimoji="1" lang="en-US" altLang="zh-CN" dirty="0"/>
              <a:t>-</a:t>
            </a:r>
            <a:r>
              <a:rPr kumimoji="1" lang="zh-CN" altLang="en-US" dirty="0"/>
              <a:t>血缘关系</a:t>
            </a:r>
          </a:p>
        </p:txBody>
      </p:sp>
      <p:pic>
        <p:nvPicPr>
          <p:cNvPr id="3" name="图片 2">
            <a:extLst>
              <a:ext uri="{FF2B5EF4-FFF2-40B4-BE49-F238E27FC236}">
                <a16:creationId xmlns:a16="http://schemas.microsoft.com/office/drawing/2014/main" id="{562E0E80-F3C9-D8F7-20D2-0305AE294A6B}"/>
              </a:ext>
            </a:extLst>
          </p:cNvPr>
          <p:cNvPicPr>
            <a:picLocks noChangeAspect="1"/>
          </p:cNvPicPr>
          <p:nvPr/>
        </p:nvPicPr>
        <p:blipFill>
          <a:blip r:embed="rId2"/>
          <a:stretch>
            <a:fillRect/>
          </a:stretch>
        </p:blipFill>
        <p:spPr>
          <a:xfrm>
            <a:off x="221741" y="1399822"/>
            <a:ext cx="10594151" cy="4576435"/>
          </a:xfrm>
          <a:prstGeom prst="rect">
            <a:avLst/>
          </a:prstGeom>
        </p:spPr>
      </p:pic>
      <p:sp>
        <p:nvSpPr>
          <p:cNvPr id="4" name="文本框 3">
            <a:extLst>
              <a:ext uri="{FF2B5EF4-FFF2-40B4-BE49-F238E27FC236}">
                <a16:creationId xmlns:a16="http://schemas.microsoft.com/office/drawing/2014/main" id="{0C768CFD-4064-9E9E-4D47-E40A955EFE79}"/>
              </a:ext>
            </a:extLst>
          </p:cNvPr>
          <p:cNvSpPr txBox="1"/>
          <p:nvPr/>
        </p:nvSpPr>
        <p:spPr>
          <a:xfrm>
            <a:off x="163286" y="881743"/>
            <a:ext cx="4801314" cy="369332"/>
          </a:xfrm>
          <a:prstGeom prst="rect">
            <a:avLst/>
          </a:prstGeom>
          <a:noFill/>
        </p:spPr>
        <p:txBody>
          <a:bodyPr wrap="none" rtlCol="0">
            <a:spAutoFit/>
          </a:bodyPr>
          <a:lstStyle/>
          <a:p>
            <a:r>
              <a:rPr kumimoji="1" lang="zh-CN" altLang="en-US" dirty="0"/>
              <a:t>查看和维护当前元数据对象的前后血缘关系。</a:t>
            </a:r>
          </a:p>
        </p:txBody>
      </p:sp>
    </p:spTree>
    <p:extLst>
      <p:ext uri="{BB962C8B-B14F-4D97-AF65-F5344CB8AC3E}">
        <p14:creationId xmlns:p14="http://schemas.microsoft.com/office/powerpoint/2010/main" val="1637204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0C63C8-D932-5467-1475-C8E964DD34F5}"/>
              </a:ext>
            </a:extLst>
          </p:cNvPr>
          <p:cNvSpPr>
            <a:spLocks noGrp="1"/>
          </p:cNvSpPr>
          <p:nvPr>
            <p:ph type="title"/>
          </p:nvPr>
        </p:nvSpPr>
        <p:spPr/>
        <p:txBody>
          <a:bodyPr/>
          <a:lstStyle/>
          <a:p>
            <a:r>
              <a:rPr kumimoji="1" lang="en-US" altLang="zh-CN" dirty="0"/>
              <a:t>5.</a:t>
            </a:r>
            <a:r>
              <a:rPr kumimoji="1" lang="zh-CN" altLang="en-US" dirty="0"/>
              <a:t>资产目录</a:t>
            </a:r>
            <a:r>
              <a:rPr kumimoji="1" lang="en-US" altLang="zh-CN" dirty="0"/>
              <a:t>-</a:t>
            </a:r>
            <a:r>
              <a:rPr kumimoji="1" lang="zh-CN" altLang="en-US" dirty="0"/>
              <a:t>资产元数据</a:t>
            </a:r>
            <a:r>
              <a:rPr kumimoji="1" lang="en-US" altLang="zh-CN" dirty="0"/>
              <a:t>-</a:t>
            </a:r>
            <a:r>
              <a:rPr kumimoji="1" lang="zh-CN" altLang="en-US" dirty="0"/>
              <a:t>关联关系</a:t>
            </a:r>
          </a:p>
        </p:txBody>
      </p:sp>
      <p:pic>
        <p:nvPicPr>
          <p:cNvPr id="3" name="图片 2">
            <a:extLst>
              <a:ext uri="{FF2B5EF4-FFF2-40B4-BE49-F238E27FC236}">
                <a16:creationId xmlns:a16="http://schemas.microsoft.com/office/drawing/2014/main" id="{EACC5C8D-3200-6D7F-65E4-D9E2DBFB9F0D}"/>
              </a:ext>
            </a:extLst>
          </p:cNvPr>
          <p:cNvPicPr>
            <a:picLocks noChangeAspect="1"/>
          </p:cNvPicPr>
          <p:nvPr/>
        </p:nvPicPr>
        <p:blipFill>
          <a:blip r:embed="rId2"/>
          <a:stretch>
            <a:fillRect/>
          </a:stretch>
        </p:blipFill>
        <p:spPr>
          <a:xfrm>
            <a:off x="0" y="1904735"/>
            <a:ext cx="11829081" cy="4716711"/>
          </a:xfrm>
          <a:prstGeom prst="rect">
            <a:avLst/>
          </a:prstGeom>
        </p:spPr>
      </p:pic>
      <p:sp>
        <p:nvSpPr>
          <p:cNvPr id="4" name="文本框 3">
            <a:extLst>
              <a:ext uri="{FF2B5EF4-FFF2-40B4-BE49-F238E27FC236}">
                <a16:creationId xmlns:a16="http://schemas.microsoft.com/office/drawing/2014/main" id="{3431AE28-89F2-82F6-7A5F-A0CEC8FEF965}"/>
              </a:ext>
            </a:extLst>
          </p:cNvPr>
          <p:cNvSpPr txBox="1"/>
          <p:nvPr/>
        </p:nvSpPr>
        <p:spPr>
          <a:xfrm>
            <a:off x="163286" y="906795"/>
            <a:ext cx="4628190" cy="646331"/>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查看和维护当前元数据对象的父子关系。</a:t>
            </a:r>
            <a:endParaRPr kumimoji="1" lang="en-US" altLang="zh-CN" dirty="0"/>
          </a:p>
          <a:p>
            <a:pPr marL="285750" indent="-285750">
              <a:buFont typeface="Arial" panose="020B0604020202020204" pitchFamily="34" charset="0"/>
              <a:buChar char="•"/>
            </a:pPr>
            <a:r>
              <a:rPr kumimoji="1" lang="zh-CN" altLang="en-US" dirty="0">
                <a:solidFill>
                  <a:srgbClr val="0070C0"/>
                </a:solidFill>
              </a:rPr>
              <a:t>主要定义：父对象，子对象</a:t>
            </a:r>
          </a:p>
        </p:txBody>
      </p:sp>
      <p:sp>
        <p:nvSpPr>
          <p:cNvPr id="5" name="文本框 4">
            <a:extLst>
              <a:ext uri="{FF2B5EF4-FFF2-40B4-BE49-F238E27FC236}">
                <a16:creationId xmlns:a16="http://schemas.microsoft.com/office/drawing/2014/main" id="{917DB559-FAEF-A5E9-2C6C-D7575405FD4A}"/>
              </a:ext>
            </a:extLst>
          </p:cNvPr>
          <p:cNvSpPr txBox="1"/>
          <p:nvPr/>
        </p:nvSpPr>
        <p:spPr>
          <a:xfrm>
            <a:off x="3331029" y="2743199"/>
            <a:ext cx="825867" cy="246221"/>
          </a:xfrm>
          <a:prstGeom prst="rect">
            <a:avLst/>
          </a:prstGeom>
          <a:noFill/>
        </p:spPr>
        <p:txBody>
          <a:bodyPr wrap="none" rtlCol="0">
            <a:spAutoFit/>
          </a:bodyPr>
          <a:lstStyle/>
          <a:p>
            <a:r>
              <a:rPr kumimoji="1" lang="zh-CN" altLang="en-US" sz="1000" dirty="0">
                <a:solidFill>
                  <a:srgbClr val="00B0F0"/>
                </a:solidFill>
              </a:rPr>
              <a:t>（子对象）</a:t>
            </a:r>
          </a:p>
        </p:txBody>
      </p:sp>
      <p:sp>
        <p:nvSpPr>
          <p:cNvPr id="6" name="文本框 5">
            <a:extLst>
              <a:ext uri="{FF2B5EF4-FFF2-40B4-BE49-F238E27FC236}">
                <a16:creationId xmlns:a16="http://schemas.microsoft.com/office/drawing/2014/main" id="{7EAC65ED-971A-51F5-E47F-8BDA6BA8C276}"/>
              </a:ext>
            </a:extLst>
          </p:cNvPr>
          <p:cNvSpPr txBox="1"/>
          <p:nvPr/>
        </p:nvSpPr>
        <p:spPr>
          <a:xfrm>
            <a:off x="3107872" y="5279570"/>
            <a:ext cx="825867" cy="246221"/>
          </a:xfrm>
          <a:prstGeom prst="rect">
            <a:avLst/>
          </a:prstGeom>
          <a:noFill/>
        </p:spPr>
        <p:txBody>
          <a:bodyPr wrap="none" rtlCol="0">
            <a:spAutoFit/>
          </a:bodyPr>
          <a:lstStyle/>
          <a:p>
            <a:r>
              <a:rPr kumimoji="1" lang="zh-CN" altLang="en-US" sz="1000" dirty="0">
                <a:solidFill>
                  <a:srgbClr val="00B0F0"/>
                </a:solidFill>
              </a:rPr>
              <a:t>（父对象）</a:t>
            </a:r>
          </a:p>
        </p:txBody>
      </p:sp>
    </p:spTree>
    <p:extLst>
      <p:ext uri="{BB962C8B-B14F-4D97-AF65-F5344CB8AC3E}">
        <p14:creationId xmlns:p14="http://schemas.microsoft.com/office/powerpoint/2010/main" val="1516636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E7E81-2469-26B1-833B-7B13F0F32CF6}"/>
              </a:ext>
            </a:extLst>
          </p:cNvPr>
          <p:cNvSpPr>
            <a:spLocks noGrp="1"/>
          </p:cNvSpPr>
          <p:nvPr>
            <p:ph type="title"/>
          </p:nvPr>
        </p:nvSpPr>
        <p:spPr/>
        <p:txBody>
          <a:bodyPr/>
          <a:lstStyle/>
          <a:p>
            <a:r>
              <a:rPr kumimoji="1" lang="en-US" altLang="zh-CN" dirty="0"/>
              <a:t>6.</a:t>
            </a:r>
            <a:r>
              <a:rPr kumimoji="1" lang="zh-CN" altLang="en-US" dirty="0"/>
              <a:t>资产目录</a:t>
            </a:r>
            <a:r>
              <a:rPr kumimoji="1" lang="en-US" altLang="zh-CN" dirty="0"/>
              <a:t>-</a:t>
            </a:r>
            <a:r>
              <a:rPr kumimoji="1" lang="zh-CN" altLang="en-US" dirty="0"/>
              <a:t>资产元数据</a:t>
            </a:r>
            <a:r>
              <a:rPr kumimoji="1" lang="en-US" altLang="zh-CN" dirty="0"/>
              <a:t>-</a:t>
            </a:r>
            <a:r>
              <a:rPr kumimoji="1" lang="zh-CN" altLang="en-US" dirty="0"/>
              <a:t>业务分类</a:t>
            </a:r>
          </a:p>
        </p:txBody>
      </p:sp>
      <p:sp>
        <p:nvSpPr>
          <p:cNvPr id="4" name="文本框 3">
            <a:extLst>
              <a:ext uri="{FF2B5EF4-FFF2-40B4-BE49-F238E27FC236}">
                <a16:creationId xmlns:a16="http://schemas.microsoft.com/office/drawing/2014/main" id="{45BB4E6D-167E-6A97-3ADE-C493B43A9BF8}"/>
              </a:ext>
            </a:extLst>
          </p:cNvPr>
          <p:cNvSpPr txBox="1"/>
          <p:nvPr/>
        </p:nvSpPr>
        <p:spPr>
          <a:xfrm>
            <a:off x="228599" y="960066"/>
            <a:ext cx="4397358"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查看和维护当前元数据对象业务分类。</a:t>
            </a:r>
            <a:endParaRPr kumimoji="1" lang="en-US" altLang="zh-CN" dirty="0"/>
          </a:p>
        </p:txBody>
      </p:sp>
      <p:pic>
        <p:nvPicPr>
          <p:cNvPr id="5" name="图片 4">
            <a:extLst>
              <a:ext uri="{FF2B5EF4-FFF2-40B4-BE49-F238E27FC236}">
                <a16:creationId xmlns:a16="http://schemas.microsoft.com/office/drawing/2014/main" id="{9F43A132-394C-A20A-8853-CBAA0611DEA3}"/>
              </a:ext>
            </a:extLst>
          </p:cNvPr>
          <p:cNvPicPr>
            <a:picLocks noChangeAspect="1"/>
          </p:cNvPicPr>
          <p:nvPr/>
        </p:nvPicPr>
        <p:blipFill>
          <a:blip r:embed="rId2"/>
          <a:stretch>
            <a:fillRect/>
          </a:stretch>
        </p:blipFill>
        <p:spPr>
          <a:xfrm>
            <a:off x="24596" y="1883396"/>
            <a:ext cx="12167404" cy="5177406"/>
          </a:xfrm>
          <a:prstGeom prst="rect">
            <a:avLst/>
          </a:prstGeom>
        </p:spPr>
      </p:pic>
      <p:pic>
        <p:nvPicPr>
          <p:cNvPr id="6" name="图片 5">
            <a:extLst>
              <a:ext uri="{FF2B5EF4-FFF2-40B4-BE49-F238E27FC236}">
                <a16:creationId xmlns:a16="http://schemas.microsoft.com/office/drawing/2014/main" id="{AECDC98F-C318-B0EA-11DC-B92C440B95DD}"/>
              </a:ext>
            </a:extLst>
          </p:cNvPr>
          <p:cNvPicPr>
            <a:picLocks noChangeAspect="1"/>
          </p:cNvPicPr>
          <p:nvPr/>
        </p:nvPicPr>
        <p:blipFill>
          <a:blip r:embed="rId3"/>
          <a:stretch>
            <a:fillRect/>
          </a:stretch>
        </p:blipFill>
        <p:spPr>
          <a:xfrm>
            <a:off x="6151436" y="2234539"/>
            <a:ext cx="4856088" cy="4623461"/>
          </a:xfrm>
          <a:prstGeom prst="rect">
            <a:avLst/>
          </a:prstGeom>
        </p:spPr>
      </p:pic>
    </p:spTree>
    <p:extLst>
      <p:ext uri="{BB962C8B-B14F-4D97-AF65-F5344CB8AC3E}">
        <p14:creationId xmlns:p14="http://schemas.microsoft.com/office/powerpoint/2010/main" val="298928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0E726-B50E-D344-BC07-F5E50CF9124E}"/>
              </a:ext>
            </a:extLst>
          </p:cNvPr>
          <p:cNvSpPr>
            <a:spLocks noGrp="1"/>
          </p:cNvSpPr>
          <p:nvPr>
            <p:ph type="title"/>
          </p:nvPr>
        </p:nvSpPr>
        <p:spPr/>
        <p:txBody>
          <a:bodyPr/>
          <a:lstStyle/>
          <a:p>
            <a:r>
              <a:rPr kumimoji="1" lang="en-US" altLang="zh-CN" dirty="0"/>
              <a:t>2.</a:t>
            </a:r>
            <a:r>
              <a:rPr kumimoji="1" lang="zh-CN" altLang="en-US" dirty="0"/>
              <a:t>资产目录</a:t>
            </a:r>
            <a:r>
              <a:rPr kumimoji="1" lang="en-US" altLang="zh-CN" dirty="0"/>
              <a:t>-</a:t>
            </a:r>
            <a:r>
              <a:rPr kumimoji="1" lang="zh-CN" altLang="en-US" dirty="0"/>
              <a:t>资产元数据</a:t>
            </a:r>
            <a:r>
              <a:rPr kumimoji="1" lang="en-US" altLang="zh-CN" dirty="0"/>
              <a:t>-</a:t>
            </a:r>
            <a:r>
              <a:rPr kumimoji="1" lang="zh-CN" altLang="en-US" dirty="0"/>
              <a:t>业务术语</a:t>
            </a:r>
          </a:p>
        </p:txBody>
      </p:sp>
      <p:pic>
        <p:nvPicPr>
          <p:cNvPr id="3" name="图片 2">
            <a:extLst>
              <a:ext uri="{FF2B5EF4-FFF2-40B4-BE49-F238E27FC236}">
                <a16:creationId xmlns:a16="http://schemas.microsoft.com/office/drawing/2014/main" id="{70AC3058-692C-F36A-2621-F46A085AF8D6}"/>
              </a:ext>
            </a:extLst>
          </p:cNvPr>
          <p:cNvPicPr>
            <a:picLocks noChangeAspect="1"/>
          </p:cNvPicPr>
          <p:nvPr/>
        </p:nvPicPr>
        <p:blipFill>
          <a:blip r:embed="rId2"/>
          <a:stretch>
            <a:fillRect/>
          </a:stretch>
        </p:blipFill>
        <p:spPr>
          <a:xfrm>
            <a:off x="0" y="1846992"/>
            <a:ext cx="12192000" cy="5011008"/>
          </a:xfrm>
          <a:prstGeom prst="rect">
            <a:avLst/>
          </a:prstGeom>
        </p:spPr>
      </p:pic>
      <p:sp>
        <p:nvSpPr>
          <p:cNvPr id="4" name="文本框 3">
            <a:extLst>
              <a:ext uri="{FF2B5EF4-FFF2-40B4-BE49-F238E27FC236}">
                <a16:creationId xmlns:a16="http://schemas.microsoft.com/office/drawing/2014/main" id="{CABD9FC6-5DC1-F092-A74C-7C1916DD70B1}"/>
              </a:ext>
            </a:extLst>
          </p:cNvPr>
          <p:cNvSpPr txBox="1"/>
          <p:nvPr/>
        </p:nvSpPr>
        <p:spPr>
          <a:xfrm>
            <a:off x="204002" y="779352"/>
            <a:ext cx="7629012" cy="646331"/>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查看和维护当前元数据对象业务术语。</a:t>
            </a:r>
            <a:endParaRPr kumimoji="1" lang="en-US" altLang="zh-CN" dirty="0"/>
          </a:p>
          <a:p>
            <a:pPr marL="285750" indent="-285750">
              <a:buFont typeface="Arial" panose="020B0604020202020204" pitchFamily="34" charset="0"/>
              <a:buChar char="•"/>
            </a:pPr>
            <a:r>
              <a:rPr kumimoji="1" lang="zh-CN" altLang="en-US" dirty="0"/>
              <a:t>业务术语一般是帮助大家统一业务上对应专业名词的解释的统一含义。</a:t>
            </a:r>
            <a:endParaRPr kumimoji="1" lang="en-US" altLang="zh-CN" dirty="0"/>
          </a:p>
        </p:txBody>
      </p:sp>
    </p:spTree>
    <p:extLst>
      <p:ext uri="{BB962C8B-B14F-4D97-AF65-F5344CB8AC3E}">
        <p14:creationId xmlns:p14="http://schemas.microsoft.com/office/powerpoint/2010/main" val="3468356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F023D-8AE0-5F8F-2B3A-11A4FA5E6014}"/>
              </a:ext>
            </a:extLst>
          </p:cNvPr>
          <p:cNvSpPr>
            <a:spLocks noGrp="1"/>
          </p:cNvSpPr>
          <p:nvPr>
            <p:ph type="title"/>
          </p:nvPr>
        </p:nvSpPr>
        <p:spPr/>
        <p:txBody>
          <a:bodyPr/>
          <a:lstStyle/>
          <a:p>
            <a:r>
              <a:rPr kumimoji="1" lang="en-US" altLang="zh-CN" dirty="0"/>
              <a:t>2.</a:t>
            </a:r>
            <a:r>
              <a:rPr kumimoji="1" lang="zh-CN" altLang="en-US" dirty="0"/>
              <a:t>资产目录</a:t>
            </a:r>
            <a:r>
              <a:rPr kumimoji="1" lang="en-US" altLang="zh-CN" dirty="0"/>
              <a:t>-</a:t>
            </a:r>
            <a:r>
              <a:rPr kumimoji="1" lang="zh-CN" altLang="en-US" dirty="0"/>
              <a:t>资产元数据</a:t>
            </a:r>
            <a:r>
              <a:rPr kumimoji="1" lang="en-US" altLang="zh-CN" dirty="0"/>
              <a:t>-</a:t>
            </a:r>
            <a:r>
              <a:rPr kumimoji="1" lang="zh-CN" altLang="en-US" dirty="0"/>
              <a:t>对象审计信息</a:t>
            </a:r>
          </a:p>
        </p:txBody>
      </p:sp>
      <p:pic>
        <p:nvPicPr>
          <p:cNvPr id="3" name="图片 2">
            <a:extLst>
              <a:ext uri="{FF2B5EF4-FFF2-40B4-BE49-F238E27FC236}">
                <a16:creationId xmlns:a16="http://schemas.microsoft.com/office/drawing/2014/main" id="{31199448-8ED5-DA1C-B17D-8A250F2FD9B5}"/>
              </a:ext>
            </a:extLst>
          </p:cNvPr>
          <p:cNvPicPr>
            <a:picLocks noChangeAspect="1"/>
          </p:cNvPicPr>
          <p:nvPr/>
        </p:nvPicPr>
        <p:blipFill>
          <a:blip r:embed="rId2"/>
          <a:stretch>
            <a:fillRect/>
          </a:stretch>
        </p:blipFill>
        <p:spPr>
          <a:xfrm>
            <a:off x="0" y="1525547"/>
            <a:ext cx="12192000" cy="5177542"/>
          </a:xfrm>
          <a:prstGeom prst="rect">
            <a:avLst/>
          </a:prstGeom>
        </p:spPr>
      </p:pic>
      <p:sp>
        <p:nvSpPr>
          <p:cNvPr id="4" name="文本框 3">
            <a:extLst>
              <a:ext uri="{FF2B5EF4-FFF2-40B4-BE49-F238E27FC236}">
                <a16:creationId xmlns:a16="http://schemas.microsoft.com/office/drawing/2014/main" id="{AC334B94-D180-7447-5816-0A6C2C586937}"/>
              </a:ext>
            </a:extLst>
          </p:cNvPr>
          <p:cNvSpPr txBox="1"/>
          <p:nvPr/>
        </p:nvSpPr>
        <p:spPr>
          <a:xfrm>
            <a:off x="204002" y="779352"/>
            <a:ext cx="5782352" cy="646331"/>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查看和维护当前元数据对象审计信息</a:t>
            </a:r>
            <a:endParaRPr kumimoji="1" lang="en-US" altLang="zh-CN" dirty="0"/>
          </a:p>
          <a:p>
            <a:pPr marL="285750" indent="-285750">
              <a:buFont typeface="Arial" panose="020B0604020202020204" pitchFamily="34" charset="0"/>
              <a:buChar char="•"/>
            </a:pPr>
            <a:r>
              <a:rPr kumimoji="1" lang="zh-CN" altLang="en-US" dirty="0"/>
              <a:t>审计信息一般包含元数据对象的维护历史变更记录。</a:t>
            </a:r>
            <a:endParaRPr kumimoji="1" lang="en-US" altLang="zh-CN" dirty="0"/>
          </a:p>
        </p:txBody>
      </p:sp>
    </p:spTree>
    <p:extLst>
      <p:ext uri="{BB962C8B-B14F-4D97-AF65-F5344CB8AC3E}">
        <p14:creationId xmlns:p14="http://schemas.microsoft.com/office/powerpoint/2010/main" val="1399510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008973-65FB-40C1-893A-A58712593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0C181F1E-F2D1-6E47-BB06-2D82658EDC18}"/>
              </a:ext>
            </a:extLst>
          </p:cNvPr>
          <p:cNvSpPr txBox="1"/>
          <p:nvPr/>
        </p:nvSpPr>
        <p:spPr>
          <a:xfrm>
            <a:off x="594360" y="999067"/>
            <a:ext cx="6465757" cy="4856480"/>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1" lang="zh-CN" altLang="en-US" sz="6600" dirty="0">
                <a:latin typeface="+mj-lt"/>
                <a:ea typeface="+mj-ea"/>
                <a:cs typeface="+mj-cs"/>
              </a:rPr>
              <a:t>谢谢！</a:t>
            </a:r>
            <a:endParaRPr kumimoji="1" lang="zh-CN" altLang="en-US" sz="6600" kern="1200" dirty="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2558829B-C7EF-4D51-94DF-A8B1A80C2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0605" y="1"/>
            <a:ext cx="268139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0A6D10-3F68-4EAB-9085-93C36B5FCA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4507" y="767714"/>
            <a:ext cx="3860055" cy="53225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38C6B01-5C30-47AE-94D3-B54B34D688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761488"/>
            <a:ext cx="242107" cy="1340860"/>
            <a:chOff x="56167" y="2761488"/>
            <a:chExt cx="242107" cy="1340860"/>
          </a:xfrm>
        </p:grpSpPr>
        <p:sp>
          <p:nvSpPr>
            <p:cNvPr id="16" name="Rectangle 2">
              <a:extLst>
                <a:ext uri="{FF2B5EF4-FFF2-40B4-BE49-F238E27FC236}">
                  <a16:creationId xmlns:a16="http://schemas.microsoft.com/office/drawing/2014/main" id="{8C957847-7C0E-48CD-A0C7-E8F76FCB0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750A171B-FE02-4328-8218-84B8A73D2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D250ED76-8AAB-4BA3-8FB9-7D9DAD1EF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90E9A077-3D43-42CE-A80F-4D77A9640A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13B87A5D-9EA1-4543-A4CB-0E744C224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95211382-25DA-4D78-8A2A-65BF812E1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DB854E96-4BF7-41B7-98ED-218896E4B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37D8D120-EF4A-4300-A248-1F0A6EF04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AC2782E1-E97A-4860-805A-381C628EF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DA923931-3C79-451C-B0DD-D8C5C9B12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6552411-1484-4559-9B19-D82BA727FE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96625486-87AB-40D0-B29C-F061F36B0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5CF69521-6B14-449B-AFAD-5246F7BBF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FCCB1E40-AD9F-4FDE-9794-BA67A8F09D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072A675B-C9E6-4B87-B488-FB7450C0A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07438C80-8A3A-4E13-838D-B676C615B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03A1462E-5653-41AA-9086-553DD10C1B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C5D0C27E-61AE-48DC-95B4-5FEBCE413A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
              <a:extLst>
                <a:ext uri="{FF2B5EF4-FFF2-40B4-BE49-F238E27FC236}">
                  <a16:creationId xmlns:a16="http://schemas.microsoft.com/office/drawing/2014/main" id="{AE1C1E45-C712-4F12-B421-9DBD634FCE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59">
              <a:extLst>
                <a:ext uri="{FF2B5EF4-FFF2-40B4-BE49-F238E27FC236}">
                  <a16:creationId xmlns:a16="http://schemas.microsoft.com/office/drawing/2014/main" id="{6537F337-22CC-46D3-8A70-335E1E44E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5879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7361C-C8A6-C8B3-39B9-2C62B72F781B}"/>
              </a:ext>
            </a:extLst>
          </p:cNvPr>
          <p:cNvSpPr>
            <a:spLocks noGrp="1"/>
          </p:cNvSpPr>
          <p:nvPr>
            <p:ph type="title"/>
          </p:nvPr>
        </p:nvSpPr>
        <p:spPr/>
        <p:txBody>
          <a:bodyPr/>
          <a:lstStyle/>
          <a:p>
            <a:r>
              <a:rPr kumimoji="1" lang="zh-CN" altLang="en-US" dirty="0"/>
              <a:t>企业数据资产构成</a:t>
            </a:r>
          </a:p>
        </p:txBody>
      </p:sp>
      <p:grpSp>
        <p:nvGrpSpPr>
          <p:cNvPr id="5" name="组合 4">
            <a:extLst>
              <a:ext uri="{FF2B5EF4-FFF2-40B4-BE49-F238E27FC236}">
                <a16:creationId xmlns:a16="http://schemas.microsoft.com/office/drawing/2014/main" id="{8E7ED8D0-1827-4403-DE7E-AA740F14C856}"/>
              </a:ext>
            </a:extLst>
          </p:cNvPr>
          <p:cNvGrpSpPr/>
          <p:nvPr/>
        </p:nvGrpSpPr>
        <p:grpSpPr>
          <a:xfrm>
            <a:off x="2301468" y="889348"/>
            <a:ext cx="4019431" cy="5586608"/>
            <a:chOff x="3770334" y="876822"/>
            <a:chExt cx="3494763" cy="5586608"/>
          </a:xfrm>
          <a:solidFill>
            <a:schemeClr val="accent3"/>
          </a:solidFill>
        </p:grpSpPr>
        <p:sp>
          <p:nvSpPr>
            <p:cNvPr id="3" name="矩形 2">
              <a:extLst>
                <a:ext uri="{FF2B5EF4-FFF2-40B4-BE49-F238E27FC236}">
                  <a16:creationId xmlns:a16="http://schemas.microsoft.com/office/drawing/2014/main" id="{15BB9720-9726-AD73-7E16-99BD1EA3AB8F}"/>
                </a:ext>
              </a:extLst>
            </p:cNvPr>
            <p:cNvSpPr/>
            <p:nvPr/>
          </p:nvSpPr>
          <p:spPr>
            <a:xfrm>
              <a:off x="3770334" y="1728592"/>
              <a:ext cx="3482236" cy="47348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三角形 3">
              <a:extLst>
                <a:ext uri="{FF2B5EF4-FFF2-40B4-BE49-F238E27FC236}">
                  <a16:creationId xmlns:a16="http://schemas.microsoft.com/office/drawing/2014/main" id="{E61D44E7-37BF-769B-5A8C-9C97A15AF6CD}"/>
                </a:ext>
              </a:extLst>
            </p:cNvPr>
            <p:cNvSpPr/>
            <p:nvPr/>
          </p:nvSpPr>
          <p:spPr>
            <a:xfrm>
              <a:off x="3770335" y="876822"/>
              <a:ext cx="3494762" cy="8768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业务系统</a:t>
              </a:r>
              <a:r>
                <a:rPr kumimoji="1" lang="en-US" altLang="zh-CN" sz="1200" dirty="0"/>
                <a:t>/</a:t>
              </a:r>
              <a:r>
                <a:rPr kumimoji="1" lang="zh-CN" altLang="en-US" sz="1200" dirty="0"/>
                <a:t>业务过程</a:t>
              </a:r>
            </a:p>
          </p:txBody>
        </p:sp>
      </p:grpSp>
      <p:grpSp>
        <p:nvGrpSpPr>
          <p:cNvPr id="6" name="组合 5">
            <a:extLst>
              <a:ext uri="{FF2B5EF4-FFF2-40B4-BE49-F238E27FC236}">
                <a16:creationId xmlns:a16="http://schemas.microsoft.com/office/drawing/2014/main" id="{2EC94F78-554E-5AA0-7C02-151F27DA8C34}"/>
              </a:ext>
            </a:extLst>
          </p:cNvPr>
          <p:cNvGrpSpPr/>
          <p:nvPr/>
        </p:nvGrpSpPr>
        <p:grpSpPr>
          <a:xfrm>
            <a:off x="4714677" y="1150303"/>
            <a:ext cx="4019432" cy="5428091"/>
            <a:chOff x="3770334" y="876822"/>
            <a:chExt cx="3494763" cy="5586608"/>
          </a:xfrm>
          <a:solidFill>
            <a:schemeClr val="tx1">
              <a:lumMod val="50000"/>
              <a:lumOff val="50000"/>
            </a:schemeClr>
          </a:solidFill>
        </p:grpSpPr>
        <p:sp>
          <p:nvSpPr>
            <p:cNvPr id="7" name="矩形 6">
              <a:extLst>
                <a:ext uri="{FF2B5EF4-FFF2-40B4-BE49-F238E27FC236}">
                  <a16:creationId xmlns:a16="http://schemas.microsoft.com/office/drawing/2014/main" id="{F4ACB597-5D8F-3648-D7DB-8117F8822F10}"/>
                </a:ext>
              </a:extLst>
            </p:cNvPr>
            <p:cNvSpPr/>
            <p:nvPr/>
          </p:nvSpPr>
          <p:spPr>
            <a:xfrm>
              <a:off x="3770334" y="1728592"/>
              <a:ext cx="3482236" cy="47348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三角形 7">
              <a:extLst>
                <a:ext uri="{FF2B5EF4-FFF2-40B4-BE49-F238E27FC236}">
                  <a16:creationId xmlns:a16="http://schemas.microsoft.com/office/drawing/2014/main" id="{D055E5F8-B8FB-638E-4351-71A8AB9F8C59}"/>
                </a:ext>
              </a:extLst>
            </p:cNvPr>
            <p:cNvSpPr/>
            <p:nvPr/>
          </p:nvSpPr>
          <p:spPr>
            <a:xfrm>
              <a:off x="3770335" y="876822"/>
              <a:ext cx="3494762" cy="87682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商务智能</a:t>
              </a:r>
              <a:r>
                <a:rPr kumimoji="1" lang="en-US" altLang="zh-CN" sz="1200" dirty="0"/>
                <a:t>/</a:t>
              </a:r>
              <a:r>
                <a:rPr kumimoji="1" lang="zh-CN" altLang="en-US" sz="1200" dirty="0"/>
                <a:t>大数据分析</a:t>
              </a:r>
            </a:p>
          </p:txBody>
        </p:sp>
      </p:grpSp>
      <p:sp>
        <p:nvSpPr>
          <p:cNvPr id="9" name="矩形 8">
            <a:extLst>
              <a:ext uri="{FF2B5EF4-FFF2-40B4-BE49-F238E27FC236}">
                <a16:creationId xmlns:a16="http://schemas.microsoft.com/office/drawing/2014/main" id="{1C8E2924-766D-2F38-49EC-A4A6A6C7DF12}"/>
              </a:ext>
            </a:extLst>
          </p:cNvPr>
          <p:cNvSpPr/>
          <p:nvPr/>
        </p:nvSpPr>
        <p:spPr>
          <a:xfrm>
            <a:off x="2745123" y="2542308"/>
            <a:ext cx="1468582" cy="362989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dirty="0"/>
              <a:t>业务数据</a:t>
            </a:r>
          </a:p>
        </p:txBody>
      </p:sp>
      <p:sp>
        <p:nvSpPr>
          <p:cNvPr id="10" name="矩形 9">
            <a:extLst>
              <a:ext uri="{FF2B5EF4-FFF2-40B4-BE49-F238E27FC236}">
                <a16:creationId xmlns:a16="http://schemas.microsoft.com/office/drawing/2014/main" id="{15CB2462-8B1A-6571-60C2-D09CD04CB3AA}"/>
              </a:ext>
            </a:extLst>
          </p:cNvPr>
          <p:cNvSpPr/>
          <p:nvPr/>
        </p:nvSpPr>
        <p:spPr>
          <a:xfrm>
            <a:off x="4852318" y="2542309"/>
            <a:ext cx="1468582" cy="36298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dirty="0"/>
              <a:t>主数据</a:t>
            </a:r>
          </a:p>
        </p:txBody>
      </p:sp>
      <p:sp>
        <p:nvSpPr>
          <p:cNvPr id="11" name="矩形 10">
            <a:extLst>
              <a:ext uri="{FF2B5EF4-FFF2-40B4-BE49-F238E27FC236}">
                <a16:creationId xmlns:a16="http://schemas.microsoft.com/office/drawing/2014/main" id="{8067AE5C-0919-8F8A-1B56-FCF8ACB772D0}"/>
              </a:ext>
            </a:extLst>
          </p:cNvPr>
          <p:cNvSpPr/>
          <p:nvPr/>
        </p:nvSpPr>
        <p:spPr>
          <a:xfrm>
            <a:off x="6944354" y="2542308"/>
            <a:ext cx="1468582" cy="362989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dirty="0"/>
              <a:t>分析数据</a:t>
            </a:r>
          </a:p>
        </p:txBody>
      </p:sp>
      <p:cxnSp>
        <p:nvCxnSpPr>
          <p:cNvPr id="13" name="直线箭头连接符 12">
            <a:extLst>
              <a:ext uri="{FF2B5EF4-FFF2-40B4-BE49-F238E27FC236}">
                <a16:creationId xmlns:a16="http://schemas.microsoft.com/office/drawing/2014/main" id="{5553E2AD-D565-2D9C-B515-BE3DB7AC0817}"/>
              </a:ext>
            </a:extLst>
          </p:cNvPr>
          <p:cNvCxnSpPr>
            <a:cxnSpLocks/>
          </p:cNvCxnSpPr>
          <p:nvPr/>
        </p:nvCxnSpPr>
        <p:spPr>
          <a:xfrm>
            <a:off x="1039091" y="6665864"/>
            <a:ext cx="9337964" cy="0"/>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cxnSp>
        <p:nvCxnSpPr>
          <p:cNvPr id="15" name="直线箭头连接符 14">
            <a:extLst>
              <a:ext uri="{FF2B5EF4-FFF2-40B4-BE49-F238E27FC236}">
                <a16:creationId xmlns:a16="http://schemas.microsoft.com/office/drawing/2014/main" id="{9A1AD790-6CED-68BA-2F62-074175597765}"/>
              </a:ext>
            </a:extLst>
          </p:cNvPr>
          <p:cNvCxnSpPr>
            <a:cxnSpLocks/>
          </p:cNvCxnSpPr>
          <p:nvPr/>
        </p:nvCxnSpPr>
        <p:spPr>
          <a:xfrm flipV="1">
            <a:off x="1080655" y="997903"/>
            <a:ext cx="0" cy="5667961"/>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17" name="文本框 16">
            <a:extLst>
              <a:ext uri="{FF2B5EF4-FFF2-40B4-BE49-F238E27FC236}">
                <a16:creationId xmlns:a16="http://schemas.microsoft.com/office/drawing/2014/main" id="{D81EC50F-7A10-AA5A-BDF1-CCA5BFC53F00}"/>
              </a:ext>
            </a:extLst>
          </p:cNvPr>
          <p:cNvSpPr txBox="1"/>
          <p:nvPr/>
        </p:nvSpPr>
        <p:spPr>
          <a:xfrm>
            <a:off x="9080020" y="6252797"/>
            <a:ext cx="2031325" cy="369332"/>
          </a:xfrm>
          <a:prstGeom prst="rect">
            <a:avLst/>
          </a:prstGeom>
          <a:noFill/>
        </p:spPr>
        <p:txBody>
          <a:bodyPr wrap="none" rtlCol="0">
            <a:spAutoFit/>
          </a:bodyPr>
          <a:lstStyle/>
          <a:p>
            <a:r>
              <a:rPr kumimoji="1" lang="zh-CN" altLang="en-US" dirty="0"/>
              <a:t>数据资产及其管理</a:t>
            </a:r>
          </a:p>
        </p:txBody>
      </p:sp>
      <p:sp>
        <p:nvSpPr>
          <p:cNvPr id="18" name="文本框 17">
            <a:extLst>
              <a:ext uri="{FF2B5EF4-FFF2-40B4-BE49-F238E27FC236}">
                <a16:creationId xmlns:a16="http://schemas.microsoft.com/office/drawing/2014/main" id="{1DCBCA36-8504-097B-98CC-0DC42228165C}"/>
              </a:ext>
            </a:extLst>
          </p:cNvPr>
          <p:cNvSpPr txBox="1"/>
          <p:nvPr/>
        </p:nvSpPr>
        <p:spPr>
          <a:xfrm>
            <a:off x="1122220" y="997902"/>
            <a:ext cx="1569660" cy="369332"/>
          </a:xfrm>
          <a:prstGeom prst="rect">
            <a:avLst/>
          </a:prstGeom>
          <a:noFill/>
        </p:spPr>
        <p:txBody>
          <a:bodyPr wrap="none" rtlCol="0">
            <a:spAutoFit/>
          </a:bodyPr>
          <a:lstStyle/>
          <a:p>
            <a:r>
              <a:rPr kumimoji="1" lang="zh-CN" altLang="en-US" dirty="0"/>
              <a:t>企业运营活动</a:t>
            </a:r>
          </a:p>
        </p:txBody>
      </p:sp>
      <p:sp>
        <p:nvSpPr>
          <p:cNvPr id="19" name="矩形 18">
            <a:extLst>
              <a:ext uri="{FF2B5EF4-FFF2-40B4-BE49-F238E27FC236}">
                <a16:creationId xmlns:a16="http://schemas.microsoft.com/office/drawing/2014/main" id="{B3A3885D-22B4-0529-701A-3F3C640B4FD5}"/>
              </a:ext>
            </a:extLst>
          </p:cNvPr>
          <p:cNvSpPr/>
          <p:nvPr/>
        </p:nvSpPr>
        <p:spPr>
          <a:xfrm>
            <a:off x="1371600" y="2992590"/>
            <a:ext cx="8075277" cy="28675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三角形 19">
            <a:extLst>
              <a:ext uri="{FF2B5EF4-FFF2-40B4-BE49-F238E27FC236}">
                <a16:creationId xmlns:a16="http://schemas.microsoft.com/office/drawing/2014/main" id="{BBD1D788-DAD2-181C-CA9C-907513A805A6}"/>
              </a:ext>
            </a:extLst>
          </p:cNvPr>
          <p:cNvSpPr/>
          <p:nvPr/>
        </p:nvSpPr>
        <p:spPr>
          <a:xfrm rot="5400000">
            <a:off x="8623530" y="3815935"/>
            <a:ext cx="2867503" cy="1220813"/>
          </a:xfrm>
          <a:prstGeom prst="triangle">
            <a:avLst>
              <a:gd name="adj" fmla="val 5096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数据治理</a:t>
            </a:r>
          </a:p>
        </p:txBody>
      </p:sp>
      <p:sp>
        <p:nvSpPr>
          <p:cNvPr id="21" name="圆角矩形 20">
            <a:extLst>
              <a:ext uri="{FF2B5EF4-FFF2-40B4-BE49-F238E27FC236}">
                <a16:creationId xmlns:a16="http://schemas.microsoft.com/office/drawing/2014/main" id="{B9A608B4-A59F-2CDC-6CB8-FCAB0B1983D7}"/>
              </a:ext>
            </a:extLst>
          </p:cNvPr>
          <p:cNvSpPr/>
          <p:nvPr/>
        </p:nvSpPr>
        <p:spPr>
          <a:xfrm>
            <a:off x="1714355" y="3160758"/>
            <a:ext cx="7389765" cy="41563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数据生命周期管理</a:t>
            </a:r>
          </a:p>
        </p:txBody>
      </p:sp>
      <p:sp>
        <p:nvSpPr>
          <p:cNvPr id="22" name="圆角矩形 21">
            <a:extLst>
              <a:ext uri="{FF2B5EF4-FFF2-40B4-BE49-F238E27FC236}">
                <a16:creationId xmlns:a16="http://schemas.microsoft.com/office/drawing/2014/main" id="{3DC56AD1-6026-9708-5909-6BC7A2218723}"/>
              </a:ext>
            </a:extLst>
          </p:cNvPr>
          <p:cNvSpPr/>
          <p:nvPr/>
        </p:nvSpPr>
        <p:spPr>
          <a:xfrm>
            <a:off x="1714355" y="3711155"/>
            <a:ext cx="7389765" cy="41563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数据安全管理</a:t>
            </a:r>
          </a:p>
        </p:txBody>
      </p:sp>
      <p:sp>
        <p:nvSpPr>
          <p:cNvPr id="23" name="圆角矩形 22">
            <a:extLst>
              <a:ext uri="{FF2B5EF4-FFF2-40B4-BE49-F238E27FC236}">
                <a16:creationId xmlns:a16="http://schemas.microsoft.com/office/drawing/2014/main" id="{195C29B5-6F48-1719-D515-442BDF4A5414}"/>
              </a:ext>
            </a:extLst>
          </p:cNvPr>
          <p:cNvSpPr/>
          <p:nvPr/>
        </p:nvSpPr>
        <p:spPr>
          <a:xfrm>
            <a:off x="1714355" y="4290809"/>
            <a:ext cx="7389765" cy="41563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数据质量管理</a:t>
            </a:r>
          </a:p>
        </p:txBody>
      </p:sp>
      <p:sp>
        <p:nvSpPr>
          <p:cNvPr id="24" name="圆角矩形 23">
            <a:extLst>
              <a:ext uri="{FF2B5EF4-FFF2-40B4-BE49-F238E27FC236}">
                <a16:creationId xmlns:a16="http://schemas.microsoft.com/office/drawing/2014/main" id="{0C7BDEBB-C607-DE67-6F79-DEAF0EE4700E}"/>
              </a:ext>
            </a:extLst>
          </p:cNvPr>
          <p:cNvSpPr/>
          <p:nvPr/>
        </p:nvSpPr>
        <p:spPr>
          <a:xfrm>
            <a:off x="1714355" y="4830871"/>
            <a:ext cx="7389765" cy="41563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元数据</a:t>
            </a:r>
            <a:r>
              <a:rPr kumimoji="1" lang="en-US" altLang="zh-CN" dirty="0">
                <a:solidFill>
                  <a:schemeClr val="tx1"/>
                </a:solidFill>
              </a:rPr>
              <a:t>/</a:t>
            </a:r>
            <a:r>
              <a:rPr kumimoji="1" lang="zh-CN" altLang="en-US" dirty="0">
                <a:solidFill>
                  <a:schemeClr val="tx1"/>
                </a:solidFill>
              </a:rPr>
              <a:t>数据模型管理</a:t>
            </a:r>
          </a:p>
        </p:txBody>
      </p:sp>
      <p:sp>
        <p:nvSpPr>
          <p:cNvPr id="25" name="圆角矩形 24">
            <a:extLst>
              <a:ext uri="{FF2B5EF4-FFF2-40B4-BE49-F238E27FC236}">
                <a16:creationId xmlns:a16="http://schemas.microsoft.com/office/drawing/2014/main" id="{78DE9704-05E0-17F9-AB94-3F8F5721E379}"/>
              </a:ext>
            </a:extLst>
          </p:cNvPr>
          <p:cNvSpPr/>
          <p:nvPr/>
        </p:nvSpPr>
        <p:spPr>
          <a:xfrm>
            <a:off x="1714355" y="5376929"/>
            <a:ext cx="7389765" cy="41563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数据标准管理</a:t>
            </a:r>
          </a:p>
        </p:txBody>
      </p:sp>
    </p:spTree>
    <p:extLst>
      <p:ext uri="{BB962C8B-B14F-4D97-AF65-F5344CB8AC3E}">
        <p14:creationId xmlns:p14="http://schemas.microsoft.com/office/powerpoint/2010/main" val="3122297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任意形状 24">
            <a:extLst>
              <a:ext uri="{FF2B5EF4-FFF2-40B4-BE49-F238E27FC236}">
                <a16:creationId xmlns:a16="http://schemas.microsoft.com/office/drawing/2014/main" id="{26E2AC29-02A3-CF52-400B-4A5F36CEDF52}"/>
              </a:ext>
            </a:extLst>
          </p:cNvPr>
          <p:cNvSpPr/>
          <p:nvPr/>
        </p:nvSpPr>
        <p:spPr>
          <a:xfrm>
            <a:off x="4984436" y="2618509"/>
            <a:ext cx="3539312" cy="1620981"/>
          </a:xfrm>
          <a:custGeom>
            <a:avLst/>
            <a:gdLst>
              <a:gd name="connsiteX0" fmla="*/ 862706 w 3539312"/>
              <a:gd name="connsiteY0" fmla="*/ 0 h 1620981"/>
              <a:gd name="connsiteX1" fmla="*/ 2676605 w 3539312"/>
              <a:gd name="connsiteY1" fmla="*/ 0 h 1620981"/>
              <a:gd name="connsiteX2" fmla="*/ 3539312 w 3539312"/>
              <a:gd name="connsiteY2" fmla="*/ 1620981 h 1620981"/>
              <a:gd name="connsiteX3" fmla="*/ 0 w 3539312"/>
              <a:gd name="connsiteY3" fmla="*/ 1620981 h 1620981"/>
            </a:gdLst>
            <a:ahLst/>
            <a:cxnLst>
              <a:cxn ang="0">
                <a:pos x="connsiteX0" y="connsiteY0"/>
              </a:cxn>
              <a:cxn ang="0">
                <a:pos x="connsiteX1" y="connsiteY1"/>
              </a:cxn>
              <a:cxn ang="0">
                <a:pos x="connsiteX2" y="connsiteY2"/>
              </a:cxn>
              <a:cxn ang="0">
                <a:pos x="connsiteX3" y="connsiteY3"/>
              </a:cxn>
            </a:cxnLst>
            <a:rect l="l" t="t" r="r" b="b"/>
            <a:pathLst>
              <a:path w="3539312" h="1620981">
                <a:moveTo>
                  <a:pt x="862706" y="0"/>
                </a:moveTo>
                <a:lnTo>
                  <a:pt x="2676605" y="0"/>
                </a:lnTo>
                <a:lnTo>
                  <a:pt x="3539312" y="1620981"/>
                </a:lnTo>
                <a:lnTo>
                  <a:pt x="0" y="162098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 name="标题 1">
            <a:extLst>
              <a:ext uri="{FF2B5EF4-FFF2-40B4-BE49-F238E27FC236}">
                <a16:creationId xmlns:a16="http://schemas.microsoft.com/office/drawing/2014/main" id="{79527017-0E28-D082-F1E5-F453BA658287}"/>
              </a:ext>
            </a:extLst>
          </p:cNvPr>
          <p:cNvSpPr>
            <a:spLocks noGrp="1"/>
          </p:cNvSpPr>
          <p:nvPr>
            <p:ph type="title"/>
          </p:nvPr>
        </p:nvSpPr>
        <p:spPr/>
        <p:txBody>
          <a:bodyPr/>
          <a:lstStyle/>
          <a:p>
            <a:r>
              <a:rPr kumimoji="1" lang="zh-CN" altLang="en-US" dirty="0"/>
              <a:t>数据治理项目组织构成</a:t>
            </a:r>
          </a:p>
        </p:txBody>
      </p:sp>
      <p:sp>
        <p:nvSpPr>
          <p:cNvPr id="22" name="任意形状 21">
            <a:extLst>
              <a:ext uri="{FF2B5EF4-FFF2-40B4-BE49-F238E27FC236}">
                <a16:creationId xmlns:a16="http://schemas.microsoft.com/office/drawing/2014/main" id="{A5B02D23-0102-427F-6707-CDE8069CB536}"/>
              </a:ext>
            </a:extLst>
          </p:cNvPr>
          <p:cNvSpPr/>
          <p:nvPr/>
        </p:nvSpPr>
        <p:spPr>
          <a:xfrm>
            <a:off x="4121729" y="4239489"/>
            <a:ext cx="5264727" cy="1620981"/>
          </a:xfrm>
          <a:custGeom>
            <a:avLst/>
            <a:gdLst>
              <a:gd name="connsiteX0" fmla="*/ 862708 w 5264727"/>
              <a:gd name="connsiteY0" fmla="*/ 0 h 1620981"/>
              <a:gd name="connsiteX1" fmla="*/ 4402020 w 5264727"/>
              <a:gd name="connsiteY1" fmla="*/ 0 h 1620981"/>
              <a:gd name="connsiteX2" fmla="*/ 5264727 w 5264727"/>
              <a:gd name="connsiteY2" fmla="*/ 1620981 h 1620981"/>
              <a:gd name="connsiteX3" fmla="*/ 0 w 5264727"/>
              <a:gd name="connsiteY3" fmla="*/ 1620981 h 1620981"/>
            </a:gdLst>
            <a:ahLst/>
            <a:cxnLst>
              <a:cxn ang="0">
                <a:pos x="connsiteX0" y="connsiteY0"/>
              </a:cxn>
              <a:cxn ang="0">
                <a:pos x="connsiteX1" y="connsiteY1"/>
              </a:cxn>
              <a:cxn ang="0">
                <a:pos x="connsiteX2" y="connsiteY2"/>
              </a:cxn>
              <a:cxn ang="0">
                <a:pos x="connsiteX3" y="connsiteY3"/>
              </a:cxn>
            </a:cxnLst>
            <a:rect l="l" t="t" r="r" b="b"/>
            <a:pathLst>
              <a:path w="5264727" h="1620981">
                <a:moveTo>
                  <a:pt x="862708" y="0"/>
                </a:moveTo>
                <a:lnTo>
                  <a:pt x="4402020" y="0"/>
                </a:lnTo>
                <a:lnTo>
                  <a:pt x="5264727" y="1620981"/>
                </a:lnTo>
                <a:lnTo>
                  <a:pt x="0" y="1620981"/>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任意形状 25">
            <a:extLst>
              <a:ext uri="{FF2B5EF4-FFF2-40B4-BE49-F238E27FC236}">
                <a16:creationId xmlns:a16="http://schemas.microsoft.com/office/drawing/2014/main" id="{B4974ACF-C8DD-5529-2E3E-011B76DA194C}"/>
              </a:ext>
            </a:extLst>
          </p:cNvPr>
          <p:cNvSpPr/>
          <p:nvPr/>
        </p:nvSpPr>
        <p:spPr>
          <a:xfrm>
            <a:off x="5840374" y="914399"/>
            <a:ext cx="1827437" cy="1716829"/>
          </a:xfrm>
          <a:custGeom>
            <a:avLst/>
            <a:gdLst>
              <a:gd name="connsiteX0" fmla="*/ 913719 w 1827437"/>
              <a:gd name="connsiteY0" fmla="*/ 0 h 1716829"/>
              <a:gd name="connsiteX1" fmla="*/ 1827437 w 1827437"/>
              <a:gd name="connsiteY1" fmla="*/ 1716829 h 1716829"/>
              <a:gd name="connsiteX2" fmla="*/ 0 w 1827437"/>
              <a:gd name="connsiteY2" fmla="*/ 1716829 h 1716829"/>
            </a:gdLst>
            <a:ahLst/>
            <a:cxnLst>
              <a:cxn ang="0">
                <a:pos x="connsiteX0" y="connsiteY0"/>
              </a:cxn>
              <a:cxn ang="0">
                <a:pos x="connsiteX1" y="connsiteY1"/>
              </a:cxn>
              <a:cxn ang="0">
                <a:pos x="connsiteX2" y="connsiteY2"/>
              </a:cxn>
            </a:cxnLst>
            <a:rect l="l" t="t" r="r" b="b"/>
            <a:pathLst>
              <a:path w="1827437" h="1716829">
                <a:moveTo>
                  <a:pt x="913719" y="0"/>
                </a:moveTo>
                <a:lnTo>
                  <a:pt x="1827437" y="1716829"/>
                </a:lnTo>
                <a:lnTo>
                  <a:pt x="0" y="171682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kumimoji="1" lang="zh-CN" altLang="en-US" dirty="0"/>
              <a:t>                           </a:t>
            </a:r>
          </a:p>
        </p:txBody>
      </p:sp>
      <p:sp>
        <p:nvSpPr>
          <p:cNvPr id="27" name="圆角矩形 26">
            <a:extLst>
              <a:ext uri="{FF2B5EF4-FFF2-40B4-BE49-F238E27FC236}">
                <a16:creationId xmlns:a16="http://schemas.microsoft.com/office/drawing/2014/main" id="{26D9CED4-9ABD-0AF8-6EA6-05678F3E774E}"/>
              </a:ext>
            </a:extLst>
          </p:cNvPr>
          <p:cNvSpPr/>
          <p:nvPr/>
        </p:nvSpPr>
        <p:spPr>
          <a:xfrm>
            <a:off x="5341610" y="4491381"/>
            <a:ext cx="1827437"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61C19496-0411-8CC3-37DA-165D5155B5B6}"/>
              </a:ext>
            </a:extLst>
          </p:cNvPr>
          <p:cNvSpPr/>
          <p:nvPr/>
        </p:nvSpPr>
        <p:spPr>
          <a:xfrm>
            <a:off x="5494010" y="4643781"/>
            <a:ext cx="1827437"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p>
        </p:txBody>
      </p:sp>
      <p:sp>
        <p:nvSpPr>
          <p:cNvPr id="29" name="圆角矩形 28">
            <a:extLst>
              <a:ext uri="{FF2B5EF4-FFF2-40B4-BE49-F238E27FC236}">
                <a16:creationId xmlns:a16="http://schemas.microsoft.com/office/drawing/2014/main" id="{01B9F80C-FF27-165E-B7CB-D8027F866F1A}"/>
              </a:ext>
            </a:extLst>
          </p:cNvPr>
          <p:cNvSpPr/>
          <p:nvPr/>
        </p:nvSpPr>
        <p:spPr>
          <a:xfrm>
            <a:off x="5646410" y="4796181"/>
            <a:ext cx="1827437"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p>
        </p:txBody>
      </p:sp>
      <p:sp>
        <p:nvSpPr>
          <p:cNvPr id="30" name="圆角矩形 29">
            <a:extLst>
              <a:ext uri="{FF2B5EF4-FFF2-40B4-BE49-F238E27FC236}">
                <a16:creationId xmlns:a16="http://schemas.microsoft.com/office/drawing/2014/main" id="{B8D6A07C-4F9F-C2FC-9FE7-286A3CF1C22A}"/>
              </a:ext>
            </a:extLst>
          </p:cNvPr>
          <p:cNvSpPr/>
          <p:nvPr/>
        </p:nvSpPr>
        <p:spPr>
          <a:xfrm>
            <a:off x="5798810" y="4948581"/>
            <a:ext cx="1827437"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p>
        </p:txBody>
      </p:sp>
      <p:sp>
        <p:nvSpPr>
          <p:cNvPr id="31" name="圆角矩形 30">
            <a:extLst>
              <a:ext uri="{FF2B5EF4-FFF2-40B4-BE49-F238E27FC236}">
                <a16:creationId xmlns:a16="http://schemas.microsoft.com/office/drawing/2014/main" id="{873AF378-D746-9C76-A2B6-9B5CA81E8E0C}"/>
              </a:ext>
            </a:extLst>
          </p:cNvPr>
          <p:cNvSpPr/>
          <p:nvPr/>
        </p:nvSpPr>
        <p:spPr>
          <a:xfrm>
            <a:off x="5951210" y="5100981"/>
            <a:ext cx="1827437" cy="4572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数据管理团队</a:t>
            </a:r>
          </a:p>
        </p:txBody>
      </p:sp>
      <p:sp>
        <p:nvSpPr>
          <p:cNvPr id="32" name="圆角矩形 31">
            <a:extLst>
              <a:ext uri="{FF2B5EF4-FFF2-40B4-BE49-F238E27FC236}">
                <a16:creationId xmlns:a16="http://schemas.microsoft.com/office/drawing/2014/main" id="{8105B410-D604-07A7-EE3F-A0881D94852E}"/>
              </a:ext>
            </a:extLst>
          </p:cNvPr>
          <p:cNvSpPr/>
          <p:nvPr/>
        </p:nvSpPr>
        <p:spPr>
          <a:xfrm>
            <a:off x="5722609" y="3092072"/>
            <a:ext cx="1827437" cy="4710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zh-CN" altLang="en-US"/>
          </a:p>
        </p:txBody>
      </p:sp>
      <p:sp>
        <p:nvSpPr>
          <p:cNvPr id="33" name="圆角矩形 32">
            <a:extLst>
              <a:ext uri="{FF2B5EF4-FFF2-40B4-BE49-F238E27FC236}">
                <a16:creationId xmlns:a16="http://schemas.microsoft.com/office/drawing/2014/main" id="{59928895-18B9-D7D4-BD63-BC602C1DA689}"/>
              </a:ext>
            </a:extLst>
          </p:cNvPr>
          <p:cNvSpPr/>
          <p:nvPr/>
        </p:nvSpPr>
        <p:spPr>
          <a:xfrm>
            <a:off x="5875009" y="3244472"/>
            <a:ext cx="1903638" cy="4710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数据治理工作组</a:t>
            </a:r>
          </a:p>
        </p:txBody>
      </p:sp>
      <p:sp>
        <p:nvSpPr>
          <p:cNvPr id="34" name="圆角矩形 33">
            <a:extLst>
              <a:ext uri="{FF2B5EF4-FFF2-40B4-BE49-F238E27FC236}">
                <a16:creationId xmlns:a16="http://schemas.microsoft.com/office/drawing/2014/main" id="{01C3F53D-A1B8-C111-8349-7B818388F14F}"/>
              </a:ext>
            </a:extLst>
          </p:cNvPr>
          <p:cNvSpPr/>
          <p:nvPr/>
        </p:nvSpPr>
        <p:spPr>
          <a:xfrm>
            <a:off x="6120586" y="1942147"/>
            <a:ext cx="1267011" cy="53339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dirty="0"/>
              <a:t>数据治理委员会</a:t>
            </a:r>
          </a:p>
        </p:txBody>
      </p:sp>
      <p:sp>
        <p:nvSpPr>
          <p:cNvPr id="35" name="圆角矩形 34">
            <a:extLst>
              <a:ext uri="{FF2B5EF4-FFF2-40B4-BE49-F238E27FC236}">
                <a16:creationId xmlns:a16="http://schemas.microsoft.com/office/drawing/2014/main" id="{F989A0DB-6910-86DC-93B9-78EBFD59092F}"/>
              </a:ext>
            </a:extLst>
          </p:cNvPr>
          <p:cNvSpPr/>
          <p:nvPr/>
        </p:nvSpPr>
        <p:spPr>
          <a:xfrm>
            <a:off x="1447461" y="4719981"/>
            <a:ext cx="2064328" cy="609600"/>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执行层</a:t>
            </a:r>
          </a:p>
        </p:txBody>
      </p:sp>
      <p:sp>
        <p:nvSpPr>
          <p:cNvPr id="36" name="圆角矩形 35">
            <a:extLst>
              <a:ext uri="{FF2B5EF4-FFF2-40B4-BE49-F238E27FC236}">
                <a16:creationId xmlns:a16="http://schemas.microsoft.com/office/drawing/2014/main" id="{388E34B2-96DE-5E47-9145-5F1C10DFE24A}"/>
              </a:ext>
            </a:extLst>
          </p:cNvPr>
          <p:cNvSpPr/>
          <p:nvPr/>
        </p:nvSpPr>
        <p:spPr>
          <a:xfrm>
            <a:off x="1442658" y="3175199"/>
            <a:ext cx="2064328" cy="609600"/>
          </a:xfrm>
          <a:prstGeom prst="round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管理层</a:t>
            </a:r>
          </a:p>
        </p:txBody>
      </p:sp>
      <p:sp>
        <p:nvSpPr>
          <p:cNvPr id="37" name="圆角矩形 36">
            <a:extLst>
              <a:ext uri="{FF2B5EF4-FFF2-40B4-BE49-F238E27FC236}">
                <a16:creationId xmlns:a16="http://schemas.microsoft.com/office/drawing/2014/main" id="{EDC34C60-BFEB-2BA4-D8F5-9E29CEB5504B}"/>
              </a:ext>
            </a:extLst>
          </p:cNvPr>
          <p:cNvSpPr/>
          <p:nvPr/>
        </p:nvSpPr>
        <p:spPr>
          <a:xfrm>
            <a:off x="1448906" y="1533435"/>
            <a:ext cx="2064328" cy="609600"/>
          </a:xfrm>
          <a:prstGeom prst="roundRect">
            <a:avLst/>
          </a:prstGeom>
          <a:solidFill>
            <a:srgbClr val="CECE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决策层</a:t>
            </a:r>
          </a:p>
        </p:txBody>
      </p:sp>
      <p:cxnSp>
        <p:nvCxnSpPr>
          <p:cNvPr id="38" name="直线箭头连接符 37">
            <a:extLst>
              <a:ext uri="{FF2B5EF4-FFF2-40B4-BE49-F238E27FC236}">
                <a16:creationId xmlns:a16="http://schemas.microsoft.com/office/drawing/2014/main" id="{5144C88C-0503-24BB-467D-6C0FB293F745}"/>
              </a:ext>
            </a:extLst>
          </p:cNvPr>
          <p:cNvCxnSpPr>
            <a:cxnSpLocks/>
          </p:cNvCxnSpPr>
          <p:nvPr/>
        </p:nvCxnSpPr>
        <p:spPr>
          <a:xfrm flipV="1">
            <a:off x="10390909" y="914399"/>
            <a:ext cx="0" cy="5348581"/>
          </a:xfrm>
          <a:prstGeom prst="straightConnector1">
            <a:avLst/>
          </a:prstGeom>
          <a:ln w="50800">
            <a:tailEnd type="triangle"/>
          </a:ln>
        </p:spPr>
        <p:style>
          <a:lnRef idx="3">
            <a:schemeClr val="dk1"/>
          </a:lnRef>
          <a:fillRef idx="0">
            <a:schemeClr val="dk1"/>
          </a:fillRef>
          <a:effectRef idx="2">
            <a:schemeClr val="dk1"/>
          </a:effectRef>
          <a:fontRef idx="minor">
            <a:schemeClr val="tx1"/>
          </a:fontRef>
        </p:style>
      </p:cxnSp>
      <p:sp>
        <p:nvSpPr>
          <p:cNvPr id="39" name="文本框 38">
            <a:extLst>
              <a:ext uri="{FF2B5EF4-FFF2-40B4-BE49-F238E27FC236}">
                <a16:creationId xmlns:a16="http://schemas.microsoft.com/office/drawing/2014/main" id="{18404233-C2DF-B4A6-1A0A-1B345EF0DF20}"/>
              </a:ext>
            </a:extLst>
          </p:cNvPr>
          <p:cNvSpPr txBox="1"/>
          <p:nvPr/>
        </p:nvSpPr>
        <p:spPr>
          <a:xfrm>
            <a:off x="10598727" y="1690255"/>
            <a:ext cx="646331" cy="369332"/>
          </a:xfrm>
          <a:prstGeom prst="rect">
            <a:avLst/>
          </a:prstGeom>
          <a:noFill/>
        </p:spPr>
        <p:txBody>
          <a:bodyPr wrap="none" rtlCol="0">
            <a:spAutoFit/>
          </a:bodyPr>
          <a:lstStyle/>
          <a:p>
            <a:r>
              <a:rPr kumimoji="1" lang="zh-CN" altLang="en-US" dirty="0"/>
              <a:t>战略</a:t>
            </a:r>
          </a:p>
        </p:txBody>
      </p:sp>
      <p:sp>
        <p:nvSpPr>
          <p:cNvPr id="40" name="文本框 39">
            <a:extLst>
              <a:ext uri="{FF2B5EF4-FFF2-40B4-BE49-F238E27FC236}">
                <a16:creationId xmlns:a16="http://schemas.microsoft.com/office/drawing/2014/main" id="{E914B3BA-69DA-7060-A8F0-739B2006FCC4}"/>
              </a:ext>
            </a:extLst>
          </p:cNvPr>
          <p:cNvSpPr txBox="1"/>
          <p:nvPr/>
        </p:nvSpPr>
        <p:spPr>
          <a:xfrm>
            <a:off x="10598726" y="3327599"/>
            <a:ext cx="646331" cy="369332"/>
          </a:xfrm>
          <a:prstGeom prst="rect">
            <a:avLst/>
          </a:prstGeom>
          <a:noFill/>
        </p:spPr>
        <p:txBody>
          <a:bodyPr wrap="none" rtlCol="0">
            <a:spAutoFit/>
          </a:bodyPr>
          <a:lstStyle/>
          <a:p>
            <a:r>
              <a:rPr kumimoji="1" lang="zh-CN" altLang="en-US" dirty="0"/>
              <a:t>战术</a:t>
            </a:r>
          </a:p>
        </p:txBody>
      </p:sp>
      <p:sp>
        <p:nvSpPr>
          <p:cNvPr id="41" name="文本框 40">
            <a:extLst>
              <a:ext uri="{FF2B5EF4-FFF2-40B4-BE49-F238E27FC236}">
                <a16:creationId xmlns:a16="http://schemas.microsoft.com/office/drawing/2014/main" id="{39CF50AC-E9D4-040A-6A2C-BDA2D60E3705}"/>
              </a:ext>
            </a:extLst>
          </p:cNvPr>
          <p:cNvSpPr txBox="1"/>
          <p:nvPr/>
        </p:nvSpPr>
        <p:spPr>
          <a:xfrm>
            <a:off x="10598726" y="4889065"/>
            <a:ext cx="646331" cy="369332"/>
          </a:xfrm>
          <a:prstGeom prst="rect">
            <a:avLst/>
          </a:prstGeom>
          <a:noFill/>
        </p:spPr>
        <p:txBody>
          <a:bodyPr wrap="none" rtlCol="0">
            <a:spAutoFit/>
          </a:bodyPr>
          <a:lstStyle/>
          <a:p>
            <a:r>
              <a:rPr kumimoji="1" lang="zh-CN" altLang="en-US" dirty="0"/>
              <a:t>操作</a:t>
            </a:r>
          </a:p>
        </p:txBody>
      </p:sp>
    </p:spTree>
    <p:extLst>
      <p:ext uri="{BB962C8B-B14F-4D97-AF65-F5344CB8AC3E}">
        <p14:creationId xmlns:p14="http://schemas.microsoft.com/office/powerpoint/2010/main" val="85792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924BD-FD62-708E-84BB-A1641D3CAC34}"/>
              </a:ext>
            </a:extLst>
          </p:cNvPr>
          <p:cNvSpPr>
            <a:spLocks noGrp="1"/>
          </p:cNvSpPr>
          <p:nvPr>
            <p:ph type="title"/>
          </p:nvPr>
        </p:nvSpPr>
        <p:spPr/>
        <p:txBody>
          <a:bodyPr/>
          <a:lstStyle/>
          <a:p>
            <a:r>
              <a:rPr kumimoji="1" lang="zh-CN" altLang="en-US" dirty="0"/>
              <a:t>企业首席数据官领导下的</a:t>
            </a:r>
            <a:r>
              <a:rPr kumimoji="1" lang="zh-CN" altLang="en-US"/>
              <a:t>数据治理工具</a:t>
            </a:r>
            <a:endParaRPr kumimoji="1" lang="zh-CN" altLang="en-US" dirty="0"/>
          </a:p>
        </p:txBody>
      </p:sp>
      <p:pic>
        <p:nvPicPr>
          <p:cNvPr id="3" name="图片 2">
            <a:extLst>
              <a:ext uri="{FF2B5EF4-FFF2-40B4-BE49-F238E27FC236}">
                <a16:creationId xmlns:a16="http://schemas.microsoft.com/office/drawing/2014/main" id="{AE2F3CDC-5942-2CB3-BB94-6F7C6D41B2E2}"/>
              </a:ext>
            </a:extLst>
          </p:cNvPr>
          <p:cNvPicPr>
            <a:picLocks noChangeAspect="1"/>
          </p:cNvPicPr>
          <p:nvPr/>
        </p:nvPicPr>
        <p:blipFill>
          <a:blip r:embed="rId2"/>
          <a:stretch>
            <a:fillRect/>
          </a:stretch>
        </p:blipFill>
        <p:spPr>
          <a:xfrm>
            <a:off x="1927531" y="903939"/>
            <a:ext cx="7327306" cy="5799150"/>
          </a:xfrm>
          <a:prstGeom prst="rect">
            <a:avLst/>
          </a:prstGeom>
        </p:spPr>
      </p:pic>
      <p:sp>
        <p:nvSpPr>
          <p:cNvPr id="4" name="圆角矩形 3">
            <a:extLst>
              <a:ext uri="{FF2B5EF4-FFF2-40B4-BE49-F238E27FC236}">
                <a16:creationId xmlns:a16="http://schemas.microsoft.com/office/drawing/2014/main" id="{3BB71CD0-D5CE-21E9-9C54-228EE40974BF}"/>
              </a:ext>
            </a:extLst>
          </p:cNvPr>
          <p:cNvSpPr/>
          <p:nvPr/>
        </p:nvSpPr>
        <p:spPr>
          <a:xfrm>
            <a:off x="1665962" y="701858"/>
            <a:ext cx="4249929" cy="5799150"/>
          </a:xfrm>
          <a:prstGeom prst="roundRect">
            <a:avLst/>
          </a:prstGeom>
          <a:noFill/>
          <a:ln w="444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246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a:extLst>
              <a:ext uri="{FF2B5EF4-FFF2-40B4-BE49-F238E27FC236}">
                <a16:creationId xmlns:a16="http://schemas.microsoft.com/office/drawing/2014/main" id="{F9A108DB-F82D-3154-7F3B-F7B5D91A5123}"/>
              </a:ext>
            </a:extLst>
          </p:cNvPr>
          <p:cNvSpPr/>
          <p:nvPr/>
        </p:nvSpPr>
        <p:spPr>
          <a:xfrm>
            <a:off x="486688" y="781948"/>
            <a:ext cx="11058794" cy="1475221"/>
          </a:xfrm>
          <a:prstGeom prst="roundRect">
            <a:avLst/>
          </a:prstGeom>
          <a:solidFill>
            <a:schemeClr val="accent3"/>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b="1" dirty="0">
                <a:solidFill>
                  <a:schemeClr val="tx1"/>
                </a:solidFill>
              </a:rPr>
              <a:t>业务竖井</a:t>
            </a:r>
          </a:p>
        </p:txBody>
      </p:sp>
      <p:sp>
        <p:nvSpPr>
          <p:cNvPr id="2" name="标题 1">
            <a:extLst>
              <a:ext uri="{FF2B5EF4-FFF2-40B4-BE49-F238E27FC236}">
                <a16:creationId xmlns:a16="http://schemas.microsoft.com/office/drawing/2014/main" id="{6E1F1FA4-7248-A5A2-7A8C-2D55B495B0F5}"/>
              </a:ext>
            </a:extLst>
          </p:cNvPr>
          <p:cNvSpPr>
            <a:spLocks noGrp="1"/>
          </p:cNvSpPr>
          <p:nvPr>
            <p:ph type="title"/>
          </p:nvPr>
        </p:nvSpPr>
        <p:spPr>
          <a:xfrm>
            <a:off x="895388" y="167362"/>
            <a:ext cx="10169324" cy="480131"/>
          </a:xfrm>
        </p:spPr>
        <p:txBody>
          <a:bodyPr/>
          <a:lstStyle/>
          <a:p>
            <a:r>
              <a:rPr kumimoji="1" lang="en-US" altLang="zh-CN" dirty="0"/>
              <a:t>FIDATA-</a:t>
            </a:r>
            <a:r>
              <a:rPr kumimoji="1" lang="zh-CN" altLang="en-US" dirty="0"/>
              <a:t>数据流向</a:t>
            </a:r>
          </a:p>
        </p:txBody>
      </p:sp>
      <p:sp>
        <p:nvSpPr>
          <p:cNvPr id="3" name="圆柱体 2">
            <a:extLst>
              <a:ext uri="{FF2B5EF4-FFF2-40B4-BE49-F238E27FC236}">
                <a16:creationId xmlns:a16="http://schemas.microsoft.com/office/drawing/2014/main" id="{31E9A333-114B-EBEC-8BF9-27F1F333B2C0}"/>
              </a:ext>
            </a:extLst>
          </p:cNvPr>
          <p:cNvSpPr/>
          <p:nvPr/>
        </p:nvSpPr>
        <p:spPr>
          <a:xfrm>
            <a:off x="1280079" y="1055756"/>
            <a:ext cx="864990" cy="11307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ERP</a:t>
            </a:r>
            <a:endParaRPr kumimoji="1" lang="zh-CN" altLang="en-US" dirty="0"/>
          </a:p>
        </p:txBody>
      </p:sp>
      <p:sp>
        <p:nvSpPr>
          <p:cNvPr id="4" name="圆柱体 3">
            <a:extLst>
              <a:ext uri="{FF2B5EF4-FFF2-40B4-BE49-F238E27FC236}">
                <a16:creationId xmlns:a16="http://schemas.microsoft.com/office/drawing/2014/main" id="{DE4CE80F-4AA2-AFB1-01E4-66EFA7FC6ED2}"/>
              </a:ext>
            </a:extLst>
          </p:cNvPr>
          <p:cNvSpPr/>
          <p:nvPr/>
        </p:nvSpPr>
        <p:spPr>
          <a:xfrm>
            <a:off x="3080923" y="902224"/>
            <a:ext cx="864990" cy="1260766"/>
          </a:xfrm>
          <a:prstGeom prst="can">
            <a:avLst>
              <a:gd name="adj" fmla="val 316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CRM</a:t>
            </a:r>
            <a:endParaRPr kumimoji="1" lang="zh-CN" altLang="en-US" dirty="0"/>
          </a:p>
        </p:txBody>
      </p:sp>
      <p:sp>
        <p:nvSpPr>
          <p:cNvPr id="5" name="圆柱体 4">
            <a:extLst>
              <a:ext uri="{FF2B5EF4-FFF2-40B4-BE49-F238E27FC236}">
                <a16:creationId xmlns:a16="http://schemas.microsoft.com/office/drawing/2014/main" id="{99F4F804-5C79-1ABF-67F2-904ADCC15A65}"/>
              </a:ext>
            </a:extLst>
          </p:cNvPr>
          <p:cNvSpPr/>
          <p:nvPr/>
        </p:nvSpPr>
        <p:spPr>
          <a:xfrm>
            <a:off x="5390232" y="1390389"/>
            <a:ext cx="864990" cy="7960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人事管理</a:t>
            </a:r>
          </a:p>
        </p:txBody>
      </p:sp>
      <p:sp>
        <p:nvSpPr>
          <p:cNvPr id="9" name="圆角矩形 8">
            <a:extLst>
              <a:ext uri="{FF2B5EF4-FFF2-40B4-BE49-F238E27FC236}">
                <a16:creationId xmlns:a16="http://schemas.microsoft.com/office/drawing/2014/main" id="{C57C9E48-4C85-261F-2FCE-BC63550D229A}"/>
              </a:ext>
            </a:extLst>
          </p:cNvPr>
          <p:cNvSpPr/>
          <p:nvPr/>
        </p:nvSpPr>
        <p:spPr>
          <a:xfrm>
            <a:off x="895388" y="5480970"/>
            <a:ext cx="2069795" cy="591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数据工厂</a:t>
            </a:r>
          </a:p>
        </p:txBody>
      </p:sp>
      <p:sp>
        <p:nvSpPr>
          <p:cNvPr id="10" name="圆角矩形 9">
            <a:extLst>
              <a:ext uri="{FF2B5EF4-FFF2-40B4-BE49-F238E27FC236}">
                <a16:creationId xmlns:a16="http://schemas.microsoft.com/office/drawing/2014/main" id="{C52BE0D8-01D6-15FE-08B0-8F2146551427}"/>
              </a:ext>
            </a:extLst>
          </p:cNvPr>
          <p:cNvSpPr/>
          <p:nvPr/>
        </p:nvSpPr>
        <p:spPr>
          <a:xfrm>
            <a:off x="3672531" y="5438059"/>
            <a:ext cx="2069796" cy="591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数据管理</a:t>
            </a:r>
          </a:p>
        </p:txBody>
      </p:sp>
      <p:sp>
        <p:nvSpPr>
          <p:cNvPr id="11" name="圆角矩形 10">
            <a:extLst>
              <a:ext uri="{FF2B5EF4-FFF2-40B4-BE49-F238E27FC236}">
                <a16:creationId xmlns:a16="http://schemas.microsoft.com/office/drawing/2014/main" id="{0C28EA0A-BC53-9FE9-5967-42DC432EF367}"/>
              </a:ext>
            </a:extLst>
          </p:cNvPr>
          <p:cNvSpPr/>
          <p:nvPr/>
        </p:nvSpPr>
        <p:spPr>
          <a:xfrm>
            <a:off x="6364453" y="5400861"/>
            <a:ext cx="2069796" cy="628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数据治理</a:t>
            </a:r>
          </a:p>
        </p:txBody>
      </p:sp>
      <p:sp>
        <p:nvSpPr>
          <p:cNvPr id="12" name="圆角矩形 11">
            <a:extLst>
              <a:ext uri="{FF2B5EF4-FFF2-40B4-BE49-F238E27FC236}">
                <a16:creationId xmlns:a16="http://schemas.microsoft.com/office/drawing/2014/main" id="{03632D9D-5350-78E3-AE45-0E2E41EBEC8D}"/>
              </a:ext>
            </a:extLst>
          </p:cNvPr>
          <p:cNvSpPr/>
          <p:nvPr/>
        </p:nvSpPr>
        <p:spPr>
          <a:xfrm>
            <a:off x="1089528" y="3066571"/>
            <a:ext cx="7126966" cy="693862"/>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zh-CN" altLang="en-US" dirty="0">
                <a:solidFill>
                  <a:schemeClr val="bg1"/>
                </a:solidFill>
              </a:rPr>
              <a:t>业务数据</a:t>
            </a:r>
          </a:p>
        </p:txBody>
      </p:sp>
      <p:sp>
        <p:nvSpPr>
          <p:cNvPr id="13" name="圆角矩形 12">
            <a:extLst>
              <a:ext uri="{FF2B5EF4-FFF2-40B4-BE49-F238E27FC236}">
                <a16:creationId xmlns:a16="http://schemas.microsoft.com/office/drawing/2014/main" id="{6264218F-B9AF-AD40-ECC7-42B3E1B3D326}"/>
              </a:ext>
            </a:extLst>
          </p:cNvPr>
          <p:cNvSpPr/>
          <p:nvPr/>
        </p:nvSpPr>
        <p:spPr>
          <a:xfrm>
            <a:off x="1089528" y="4023930"/>
            <a:ext cx="2513458" cy="5429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分析数据</a:t>
            </a:r>
          </a:p>
        </p:txBody>
      </p:sp>
      <p:sp>
        <p:nvSpPr>
          <p:cNvPr id="14" name="圆角矩形 13">
            <a:extLst>
              <a:ext uri="{FF2B5EF4-FFF2-40B4-BE49-F238E27FC236}">
                <a16:creationId xmlns:a16="http://schemas.microsoft.com/office/drawing/2014/main" id="{BEB3FE95-45C3-3B91-B2A9-256F9568523F}"/>
              </a:ext>
            </a:extLst>
          </p:cNvPr>
          <p:cNvSpPr/>
          <p:nvPr/>
        </p:nvSpPr>
        <p:spPr>
          <a:xfrm>
            <a:off x="4898174" y="4054660"/>
            <a:ext cx="3318320" cy="5429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主数据</a:t>
            </a:r>
          </a:p>
        </p:txBody>
      </p:sp>
      <p:sp>
        <p:nvSpPr>
          <p:cNvPr id="16" name="下箭头 15">
            <a:extLst>
              <a:ext uri="{FF2B5EF4-FFF2-40B4-BE49-F238E27FC236}">
                <a16:creationId xmlns:a16="http://schemas.microsoft.com/office/drawing/2014/main" id="{D8E97D21-1668-FA51-AB41-6F8C43082C8E}"/>
              </a:ext>
            </a:extLst>
          </p:cNvPr>
          <p:cNvSpPr/>
          <p:nvPr/>
        </p:nvSpPr>
        <p:spPr>
          <a:xfrm>
            <a:off x="4161578" y="2332495"/>
            <a:ext cx="385762" cy="2275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下箭头 18">
            <a:extLst>
              <a:ext uri="{FF2B5EF4-FFF2-40B4-BE49-F238E27FC236}">
                <a16:creationId xmlns:a16="http://schemas.microsoft.com/office/drawing/2014/main" id="{FA40915F-B94A-3054-A22A-C2A64EFB6016}"/>
              </a:ext>
            </a:extLst>
          </p:cNvPr>
          <p:cNvSpPr/>
          <p:nvPr/>
        </p:nvSpPr>
        <p:spPr>
          <a:xfrm>
            <a:off x="2261103" y="3779715"/>
            <a:ext cx="385762" cy="2633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下箭头 19">
            <a:extLst>
              <a:ext uri="{FF2B5EF4-FFF2-40B4-BE49-F238E27FC236}">
                <a16:creationId xmlns:a16="http://schemas.microsoft.com/office/drawing/2014/main" id="{0394518E-2D46-AE72-70F4-8E95FA5FF7A4}"/>
              </a:ext>
            </a:extLst>
          </p:cNvPr>
          <p:cNvSpPr/>
          <p:nvPr/>
        </p:nvSpPr>
        <p:spPr>
          <a:xfrm>
            <a:off x="6364453" y="3760556"/>
            <a:ext cx="385762" cy="2633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a:extLst>
              <a:ext uri="{FF2B5EF4-FFF2-40B4-BE49-F238E27FC236}">
                <a16:creationId xmlns:a16="http://schemas.microsoft.com/office/drawing/2014/main" id="{396AC0BE-9BFF-4832-CF0F-557D38592BC4}"/>
              </a:ext>
            </a:extLst>
          </p:cNvPr>
          <p:cNvSpPr/>
          <p:nvPr/>
        </p:nvSpPr>
        <p:spPr>
          <a:xfrm>
            <a:off x="462028" y="2530353"/>
            <a:ext cx="8226191" cy="207494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FIDATA</a:t>
            </a:r>
            <a:r>
              <a:rPr kumimoji="1" lang="zh-CN" altLang="en-US" b="1" dirty="0">
                <a:solidFill>
                  <a:schemeClr val="tx1"/>
                </a:solidFill>
              </a:rPr>
              <a:t>存储</a:t>
            </a:r>
          </a:p>
        </p:txBody>
      </p:sp>
      <p:sp>
        <p:nvSpPr>
          <p:cNvPr id="22" name="圆角矩形 21">
            <a:extLst>
              <a:ext uri="{FF2B5EF4-FFF2-40B4-BE49-F238E27FC236}">
                <a16:creationId xmlns:a16="http://schemas.microsoft.com/office/drawing/2014/main" id="{0CBD54C0-9DC2-69A2-03D6-0C18AE6FDAD7}"/>
              </a:ext>
            </a:extLst>
          </p:cNvPr>
          <p:cNvSpPr/>
          <p:nvPr/>
        </p:nvSpPr>
        <p:spPr>
          <a:xfrm>
            <a:off x="2305996" y="3213477"/>
            <a:ext cx="931557" cy="40005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ERP</a:t>
            </a:r>
            <a:endParaRPr kumimoji="1" lang="zh-CN" altLang="en-US" dirty="0"/>
          </a:p>
        </p:txBody>
      </p:sp>
      <p:sp>
        <p:nvSpPr>
          <p:cNvPr id="23" name="圆角矩形 22">
            <a:extLst>
              <a:ext uri="{FF2B5EF4-FFF2-40B4-BE49-F238E27FC236}">
                <a16:creationId xmlns:a16="http://schemas.microsoft.com/office/drawing/2014/main" id="{34CD4ACD-6B73-DFB8-1350-E45176F1DF13}"/>
              </a:ext>
            </a:extLst>
          </p:cNvPr>
          <p:cNvSpPr/>
          <p:nvPr/>
        </p:nvSpPr>
        <p:spPr>
          <a:xfrm>
            <a:off x="4354459" y="3213477"/>
            <a:ext cx="931557" cy="40005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CRM</a:t>
            </a:r>
            <a:endParaRPr kumimoji="1" lang="zh-CN" altLang="en-US" dirty="0"/>
          </a:p>
        </p:txBody>
      </p:sp>
      <p:sp>
        <p:nvSpPr>
          <p:cNvPr id="24" name="圆角矩形 23">
            <a:extLst>
              <a:ext uri="{FF2B5EF4-FFF2-40B4-BE49-F238E27FC236}">
                <a16:creationId xmlns:a16="http://schemas.microsoft.com/office/drawing/2014/main" id="{588688DF-F548-E711-A18C-F7A4A2F2654A}"/>
              </a:ext>
            </a:extLst>
          </p:cNvPr>
          <p:cNvSpPr/>
          <p:nvPr/>
        </p:nvSpPr>
        <p:spPr>
          <a:xfrm>
            <a:off x="6473582" y="3213477"/>
            <a:ext cx="931557" cy="40005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SFA</a:t>
            </a:r>
            <a:endParaRPr kumimoji="1" lang="zh-CN" altLang="en-US" dirty="0"/>
          </a:p>
        </p:txBody>
      </p:sp>
      <p:sp>
        <p:nvSpPr>
          <p:cNvPr id="25" name="圆角矩形 24">
            <a:extLst>
              <a:ext uri="{FF2B5EF4-FFF2-40B4-BE49-F238E27FC236}">
                <a16:creationId xmlns:a16="http://schemas.microsoft.com/office/drawing/2014/main" id="{79A27859-7A41-D076-4A4C-08A9C25A47EA}"/>
              </a:ext>
            </a:extLst>
          </p:cNvPr>
          <p:cNvSpPr/>
          <p:nvPr/>
        </p:nvSpPr>
        <p:spPr>
          <a:xfrm>
            <a:off x="532462" y="4968733"/>
            <a:ext cx="8226191" cy="1162071"/>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FIDATA</a:t>
            </a:r>
            <a:r>
              <a:rPr kumimoji="1" lang="zh-CN" altLang="en-US" b="1" dirty="0">
                <a:solidFill>
                  <a:schemeClr val="tx1"/>
                </a:solidFill>
              </a:rPr>
              <a:t>核心功能</a:t>
            </a:r>
          </a:p>
        </p:txBody>
      </p:sp>
      <p:sp>
        <p:nvSpPr>
          <p:cNvPr id="26" name="圆角矩形 25">
            <a:extLst>
              <a:ext uri="{FF2B5EF4-FFF2-40B4-BE49-F238E27FC236}">
                <a16:creationId xmlns:a16="http://schemas.microsoft.com/office/drawing/2014/main" id="{073D9639-5E4E-BF6D-D2FE-4BB752AC131E}"/>
              </a:ext>
            </a:extLst>
          </p:cNvPr>
          <p:cNvSpPr/>
          <p:nvPr/>
        </p:nvSpPr>
        <p:spPr>
          <a:xfrm>
            <a:off x="9550483" y="2530353"/>
            <a:ext cx="1994999" cy="3600451"/>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zh-CN" b="1" dirty="0">
                <a:solidFill>
                  <a:schemeClr val="tx1"/>
                </a:solidFill>
              </a:rPr>
              <a:t>FIDATA</a:t>
            </a:r>
          </a:p>
          <a:p>
            <a:pPr algn="ctr"/>
            <a:r>
              <a:rPr kumimoji="1" lang="zh-CN" altLang="en-US" b="1" dirty="0">
                <a:solidFill>
                  <a:schemeClr val="tx1"/>
                </a:solidFill>
              </a:rPr>
              <a:t>消费功能</a:t>
            </a:r>
          </a:p>
        </p:txBody>
      </p:sp>
      <p:sp>
        <p:nvSpPr>
          <p:cNvPr id="27" name="圆角矩形 26">
            <a:extLst>
              <a:ext uri="{FF2B5EF4-FFF2-40B4-BE49-F238E27FC236}">
                <a16:creationId xmlns:a16="http://schemas.microsoft.com/office/drawing/2014/main" id="{7E34ACF3-08AD-AE85-2557-1AB4629282BA}"/>
              </a:ext>
            </a:extLst>
          </p:cNvPr>
          <p:cNvSpPr/>
          <p:nvPr/>
        </p:nvSpPr>
        <p:spPr>
          <a:xfrm>
            <a:off x="9719278" y="3833491"/>
            <a:ext cx="1704789" cy="525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数据可视化</a:t>
            </a:r>
          </a:p>
        </p:txBody>
      </p:sp>
      <p:sp>
        <p:nvSpPr>
          <p:cNvPr id="28" name="圆角矩形 27">
            <a:extLst>
              <a:ext uri="{FF2B5EF4-FFF2-40B4-BE49-F238E27FC236}">
                <a16:creationId xmlns:a16="http://schemas.microsoft.com/office/drawing/2014/main" id="{A8F91541-42FE-C59F-F7FF-FDA3912C1A15}"/>
              </a:ext>
            </a:extLst>
          </p:cNvPr>
          <p:cNvSpPr/>
          <p:nvPr/>
        </p:nvSpPr>
        <p:spPr>
          <a:xfrm>
            <a:off x="9741116" y="5106963"/>
            <a:ext cx="1704789" cy="525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数据服务</a:t>
            </a:r>
          </a:p>
        </p:txBody>
      </p:sp>
      <p:sp>
        <p:nvSpPr>
          <p:cNvPr id="29" name="右箭头 28">
            <a:extLst>
              <a:ext uri="{FF2B5EF4-FFF2-40B4-BE49-F238E27FC236}">
                <a16:creationId xmlns:a16="http://schemas.microsoft.com/office/drawing/2014/main" id="{1C088E21-3D1B-E236-8057-58FED9289FBB}"/>
              </a:ext>
            </a:extLst>
          </p:cNvPr>
          <p:cNvSpPr/>
          <p:nvPr/>
        </p:nvSpPr>
        <p:spPr>
          <a:xfrm>
            <a:off x="8856991" y="3603680"/>
            <a:ext cx="498481" cy="5736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上箭头 29">
            <a:extLst>
              <a:ext uri="{FF2B5EF4-FFF2-40B4-BE49-F238E27FC236}">
                <a16:creationId xmlns:a16="http://schemas.microsoft.com/office/drawing/2014/main" id="{929968F7-F8FC-B27C-0817-C0BB5916FA5B}"/>
              </a:ext>
            </a:extLst>
          </p:cNvPr>
          <p:cNvSpPr/>
          <p:nvPr/>
        </p:nvSpPr>
        <p:spPr>
          <a:xfrm>
            <a:off x="4179780" y="4670626"/>
            <a:ext cx="465778" cy="26290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653C3C3C-4499-99B9-31A5-E22FC60879FA}"/>
              </a:ext>
            </a:extLst>
          </p:cNvPr>
          <p:cNvSpPr txBox="1"/>
          <p:nvPr/>
        </p:nvSpPr>
        <p:spPr>
          <a:xfrm>
            <a:off x="486688" y="6239766"/>
            <a:ext cx="6918451" cy="523220"/>
          </a:xfrm>
          <a:prstGeom prst="rect">
            <a:avLst/>
          </a:prstGeom>
          <a:noFill/>
        </p:spPr>
        <p:txBody>
          <a:bodyPr wrap="square" rtlCol="0">
            <a:spAutoFit/>
          </a:bodyPr>
          <a:lstStyle/>
          <a:p>
            <a:r>
              <a:rPr kumimoji="1" lang="zh-CN" altLang="en-US" sz="1400" b="1" dirty="0"/>
              <a:t>备注：所有的功能都是围绕业务数据，主数据，分析数据进行治理和消费；</a:t>
            </a:r>
            <a:endParaRPr kumimoji="1" lang="en-US" altLang="zh-CN" sz="1400" b="1" dirty="0"/>
          </a:p>
          <a:p>
            <a:r>
              <a:rPr kumimoji="1" lang="zh-CN" altLang="en-US" sz="1400" b="1" dirty="0"/>
              <a:t>数据治理和数据消费配置支持直接连业务系统</a:t>
            </a:r>
          </a:p>
        </p:txBody>
      </p:sp>
      <p:sp>
        <p:nvSpPr>
          <p:cNvPr id="32" name="圆柱体 31">
            <a:extLst>
              <a:ext uri="{FF2B5EF4-FFF2-40B4-BE49-F238E27FC236}">
                <a16:creationId xmlns:a16="http://schemas.microsoft.com/office/drawing/2014/main" id="{897AD672-2EF0-E7AF-DF96-D089B47D4225}"/>
              </a:ext>
            </a:extLst>
          </p:cNvPr>
          <p:cNvSpPr/>
          <p:nvPr/>
        </p:nvSpPr>
        <p:spPr>
          <a:xfrm>
            <a:off x="7313202" y="1221346"/>
            <a:ext cx="864990" cy="991730"/>
          </a:xfrm>
          <a:prstGeom prst="can">
            <a:avLst>
              <a:gd name="adj" fmla="val 316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财务管理</a:t>
            </a:r>
          </a:p>
        </p:txBody>
      </p:sp>
      <p:sp>
        <p:nvSpPr>
          <p:cNvPr id="33" name="圆柱体 32">
            <a:extLst>
              <a:ext uri="{FF2B5EF4-FFF2-40B4-BE49-F238E27FC236}">
                <a16:creationId xmlns:a16="http://schemas.microsoft.com/office/drawing/2014/main" id="{E63FE4ED-10B0-E3A2-7E02-9D8853CF2278}"/>
              </a:ext>
            </a:extLst>
          </p:cNvPr>
          <p:cNvSpPr/>
          <p:nvPr/>
        </p:nvSpPr>
        <p:spPr>
          <a:xfrm>
            <a:off x="9355472" y="1055756"/>
            <a:ext cx="864990" cy="1127789"/>
          </a:xfrm>
          <a:prstGeom prst="can">
            <a:avLst>
              <a:gd name="adj" fmla="val 316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BPM</a:t>
            </a:r>
            <a:endParaRPr kumimoji="1" lang="zh-CN" altLang="en-US" dirty="0"/>
          </a:p>
        </p:txBody>
      </p:sp>
    </p:spTree>
    <p:extLst>
      <p:ext uri="{BB962C8B-B14F-4D97-AF65-F5344CB8AC3E}">
        <p14:creationId xmlns:p14="http://schemas.microsoft.com/office/powerpoint/2010/main" val="682659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525EE-F7E3-D89A-C062-963AFAD862E1}"/>
              </a:ext>
            </a:extLst>
          </p:cNvPr>
          <p:cNvSpPr>
            <a:spLocks noGrp="1"/>
          </p:cNvSpPr>
          <p:nvPr>
            <p:ph type="title"/>
          </p:nvPr>
        </p:nvSpPr>
        <p:spPr>
          <a:xfrm>
            <a:off x="838200" y="367853"/>
            <a:ext cx="10169324" cy="480131"/>
          </a:xfrm>
        </p:spPr>
        <p:txBody>
          <a:bodyPr/>
          <a:lstStyle/>
          <a:p>
            <a:r>
              <a:rPr kumimoji="1" lang="zh-CN" altLang="en-US" dirty="0"/>
              <a:t>数据工厂</a:t>
            </a:r>
            <a:r>
              <a:rPr kumimoji="1" lang="en-US" altLang="zh-CN" dirty="0"/>
              <a:t>&amp;</a:t>
            </a:r>
            <a:r>
              <a:rPr kumimoji="1" lang="zh-CN" altLang="en-US" dirty="0"/>
              <a:t>数据管理</a:t>
            </a:r>
            <a:r>
              <a:rPr kumimoji="1" lang="en-US" altLang="zh-CN" dirty="0"/>
              <a:t>&amp;</a:t>
            </a:r>
            <a:r>
              <a:rPr kumimoji="1" lang="zh-CN" altLang="en-US" dirty="0"/>
              <a:t>数据治理</a:t>
            </a:r>
            <a:r>
              <a:rPr kumimoji="1" lang="en-US" altLang="zh-CN" dirty="0"/>
              <a:t>&amp;</a:t>
            </a:r>
            <a:r>
              <a:rPr kumimoji="1" lang="zh-CN" altLang="en-US" dirty="0"/>
              <a:t>数据消费</a:t>
            </a:r>
          </a:p>
        </p:txBody>
      </p:sp>
      <p:graphicFrame>
        <p:nvGraphicFramePr>
          <p:cNvPr id="4" name="图示 3">
            <a:extLst>
              <a:ext uri="{FF2B5EF4-FFF2-40B4-BE49-F238E27FC236}">
                <a16:creationId xmlns:a16="http://schemas.microsoft.com/office/drawing/2014/main" id="{283ABE31-B413-BCF2-47FC-3626E23B5C91}"/>
              </a:ext>
            </a:extLst>
          </p:cNvPr>
          <p:cNvGraphicFramePr/>
          <p:nvPr>
            <p:extLst>
              <p:ext uri="{D42A27DB-BD31-4B8C-83A1-F6EECF244321}">
                <p14:modId xmlns:p14="http://schemas.microsoft.com/office/powerpoint/2010/main" val="1882060114"/>
              </p:ext>
            </p:extLst>
          </p:nvPr>
        </p:nvGraphicFramePr>
        <p:xfrm>
          <a:off x="278355" y="1574137"/>
          <a:ext cx="10169325" cy="4070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882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54BFC-5DF7-6723-64AB-9EA652361D16}"/>
              </a:ext>
            </a:extLst>
          </p:cNvPr>
          <p:cNvSpPr>
            <a:spLocks noGrp="1"/>
          </p:cNvSpPr>
          <p:nvPr>
            <p:ph type="title"/>
          </p:nvPr>
        </p:nvSpPr>
        <p:spPr/>
        <p:txBody>
          <a:bodyPr/>
          <a:lstStyle/>
          <a:p>
            <a:r>
              <a:rPr kumimoji="1" lang="zh-CN" altLang="en-US" dirty="0"/>
              <a:t>数据资产管理定义和分类</a:t>
            </a:r>
          </a:p>
        </p:txBody>
      </p:sp>
      <p:sp>
        <p:nvSpPr>
          <p:cNvPr id="3" name="矩形 2">
            <a:extLst>
              <a:ext uri="{FF2B5EF4-FFF2-40B4-BE49-F238E27FC236}">
                <a16:creationId xmlns:a16="http://schemas.microsoft.com/office/drawing/2014/main" id="{9B2F4380-0C4F-6CA8-8E2C-E2AE55F1CC9F}"/>
              </a:ext>
            </a:extLst>
          </p:cNvPr>
          <p:cNvSpPr/>
          <p:nvPr/>
        </p:nvSpPr>
        <p:spPr>
          <a:xfrm>
            <a:off x="398884" y="764584"/>
            <a:ext cx="11047955" cy="2985433"/>
          </a:xfrm>
          <a:prstGeom prst="rect">
            <a:avLst/>
          </a:prstGeom>
        </p:spPr>
        <p:txBody>
          <a:bodyPr wrap="square">
            <a:spAutoFit/>
          </a:bodyPr>
          <a:lstStyle/>
          <a:p>
            <a:pPr marL="342900" marR="0">
              <a:spcBef>
                <a:spcPts val="0"/>
              </a:spcBef>
              <a:spcAft>
                <a:spcPts val="0"/>
              </a:spcAft>
            </a:pPr>
            <a:r>
              <a:rPr lang="en-US" altLang="zh-CN" sz="2400" b="1" dirty="0">
                <a:solidFill>
                  <a:srgbClr val="2E75B5"/>
                </a:solidFill>
                <a:latin typeface="Calibri" panose="020F0502020204030204" pitchFamily="34" charset="0"/>
                <a:ea typeface="Calibri" panose="020F0502020204030204" pitchFamily="34" charset="0"/>
              </a:rPr>
              <a:t>1.</a:t>
            </a:r>
            <a:r>
              <a:rPr lang="en-US" altLang="zh-CN" sz="2400" b="1" dirty="0">
                <a:solidFill>
                  <a:srgbClr val="2E75B5"/>
                </a:solidFill>
                <a:latin typeface="Microsoft YaHei" panose="020B0503020204020204" pitchFamily="34" charset="-122"/>
                <a:ea typeface="Calibri" panose="020F0502020204030204" pitchFamily="34" charset="0"/>
              </a:rPr>
              <a:t>定义</a:t>
            </a:r>
            <a:endParaRPr lang="en-US" altLang="zh-CN" sz="2400" b="1" dirty="0">
              <a:solidFill>
                <a:srgbClr val="2E75B5"/>
              </a:solidFill>
              <a:ea typeface="Calibri" panose="020F0502020204030204" pitchFamily="34" charset="0"/>
            </a:endParaRPr>
          </a:p>
          <a:p>
            <a:pPr marL="685800" marR="0">
              <a:spcBef>
                <a:spcPts val="0"/>
              </a:spcBef>
              <a:spcAft>
                <a:spcPts val="0"/>
              </a:spcAft>
            </a:pPr>
            <a:r>
              <a:rPr lang="en-US" altLang="zh-CN" dirty="0" err="1">
                <a:ea typeface="Microsoft YaHei" panose="020B0503020204020204" pitchFamily="34" charset="-122"/>
              </a:rPr>
              <a:t>按照</a:t>
            </a:r>
            <a:r>
              <a:rPr lang="en-US" altLang="zh-CN" dirty="0" err="1">
                <a:ea typeface="Calibri" panose="020F0502020204030204" pitchFamily="34" charset="0"/>
              </a:rPr>
              <a:t>DAMA</a:t>
            </a:r>
            <a:r>
              <a:rPr lang="en-US" altLang="zh-CN" dirty="0" err="1">
                <a:ea typeface="Microsoft YaHei" panose="020B0503020204020204" pitchFamily="34" charset="-122"/>
              </a:rPr>
              <a:t>的定义</a:t>
            </a:r>
            <a:r>
              <a:rPr lang="zh-CN" altLang="zh-CN" dirty="0">
                <a:ea typeface="Microsoft YaHei" panose="020B0503020204020204" pitchFamily="34" charset="-122"/>
              </a:rPr>
              <a:t>，数据管理（DM）是规划，控制，和提供数据以及信息资产的一组业务职能，包括开发，执行和监督有关数据的计划，政策，方案，项目，流程，方法和程序，从而控制，保护，交付和提高数据和信息资产的价值。</a:t>
            </a:r>
            <a:endParaRPr lang="en-US" altLang="zh-CN" dirty="0">
              <a:ea typeface="Microsoft YaHei" panose="020B0503020204020204" pitchFamily="34" charset="-122"/>
            </a:endParaRPr>
          </a:p>
          <a:p>
            <a:pPr marL="342900"/>
            <a:r>
              <a:rPr lang="en-US" altLang="zh-CN" sz="2400" b="1" dirty="0">
                <a:solidFill>
                  <a:srgbClr val="2E75B5"/>
                </a:solidFill>
                <a:latin typeface="Calibri" panose="020F0502020204030204" pitchFamily="34" charset="0"/>
              </a:rPr>
              <a:t>2.目标</a:t>
            </a:r>
          </a:p>
          <a:p>
            <a:pPr marL="685800" marR="0">
              <a:spcBef>
                <a:spcPts val="0"/>
              </a:spcBef>
              <a:spcAft>
                <a:spcPts val="0"/>
              </a:spcAft>
            </a:pPr>
            <a:r>
              <a:rPr lang="en-US" altLang="zh-CN" sz="2000" b="1" dirty="0" err="1">
                <a:ea typeface="Microsoft YaHei" panose="020B0503020204020204" pitchFamily="34" charset="-122"/>
              </a:rPr>
              <a:t>控制</a:t>
            </a:r>
            <a:r>
              <a:rPr lang="zh-CN" altLang="zh-CN" sz="2000" b="1" dirty="0">
                <a:ea typeface="Microsoft YaHei" panose="020B0503020204020204" pitchFamily="34" charset="-122"/>
              </a:rPr>
              <a:t>，</a:t>
            </a:r>
            <a:r>
              <a:rPr lang="zh-CN" altLang="zh-CN" dirty="0">
                <a:ea typeface="Microsoft YaHei" panose="020B0503020204020204" pitchFamily="34" charset="-122"/>
              </a:rPr>
              <a:t>保护，交付和调高数据和信息的资产价值；</a:t>
            </a:r>
          </a:p>
          <a:p>
            <a:pPr marL="342900"/>
            <a:r>
              <a:rPr lang="en-US" altLang="zh-CN" sz="2400" b="1" dirty="0">
                <a:solidFill>
                  <a:srgbClr val="2E75B5"/>
                </a:solidFill>
                <a:latin typeface="Calibri" panose="020F0502020204030204" pitchFamily="34" charset="0"/>
              </a:rPr>
              <a:t>3.实现</a:t>
            </a:r>
          </a:p>
          <a:p>
            <a:r>
              <a:rPr lang="zh-CN" altLang="en-US" dirty="0">
                <a:ea typeface="Microsoft YaHei" panose="020B0503020204020204" pitchFamily="34" charset="-122"/>
              </a:rPr>
              <a:t>          </a:t>
            </a:r>
            <a:r>
              <a:rPr lang="en-US" altLang="zh-CN" dirty="0" err="1">
                <a:ea typeface="Microsoft YaHei" panose="020B0503020204020204" pitchFamily="34" charset="-122"/>
              </a:rPr>
              <a:t>依托于元数据进行的资产管理</a:t>
            </a:r>
            <a:r>
              <a:rPr lang="zh-CN" altLang="zh-CN" dirty="0">
                <a:ea typeface="Microsoft YaHei" panose="020B0503020204020204" pitchFamily="34" charset="-122"/>
              </a:rPr>
              <a:t>；</a:t>
            </a:r>
            <a:endParaRPr lang="en-US" altLang="zh-CN" dirty="0">
              <a:ea typeface="Microsoft YaHei" panose="020B0503020204020204" pitchFamily="34" charset="-122"/>
            </a:endParaRPr>
          </a:p>
          <a:p>
            <a:pPr marL="342900" marR="0">
              <a:spcBef>
                <a:spcPts val="0"/>
              </a:spcBef>
              <a:spcAft>
                <a:spcPts val="0"/>
              </a:spcAft>
            </a:pPr>
            <a:r>
              <a:rPr lang="en-US" altLang="zh-CN" sz="2400" b="1" dirty="0">
                <a:solidFill>
                  <a:srgbClr val="2E75B5"/>
                </a:solidFill>
                <a:latin typeface="Calibri" panose="020F0502020204030204" pitchFamily="34" charset="0"/>
              </a:rPr>
              <a:t>4.分类</a:t>
            </a:r>
          </a:p>
        </p:txBody>
      </p:sp>
      <p:graphicFrame>
        <p:nvGraphicFramePr>
          <p:cNvPr id="4" name="图示 3">
            <a:extLst>
              <a:ext uri="{FF2B5EF4-FFF2-40B4-BE49-F238E27FC236}">
                <a16:creationId xmlns:a16="http://schemas.microsoft.com/office/drawing/2014/main" id="{0C3ADF58-1162-5CC4-AC59-7A9A35B81CDB}"/>
              </a:ext>
            </a:extLst>
          </p:cNvPr>
          <p:cNvGraphicFramePr/>
          <p:nvPr>
            <p:extLst>
              <p:ext uri="{D42A27DB-BD31-4B8C-83A1-F6EECF244321}">
                <p14:modId xmlns:p14="http://schemas.microsoft.com/office/powerpoint/2010/main" val="573659986"/>
              </p:ext>
            </p:extLst>
          </p:nvPr>
        </p:nvGraphicFramePr>
        <p:xfrm>
          <a:off x="745161" y="3750017"/>
          <a:ext cx="10127431" cy="2953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3762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2EA345-336B-1ACA-55BC-D6B6DEAD7C39}"/>
              </a:ext>
            </a:extLst>
          </p:cNvPr>
          <p:cNvSpPr>
            <a:spLocks noGrp="1"/>
          </p:cNvSpPr>
          <p:nvPr>
            <p:ph type="title"/>
          </p:nvPr>
        </p:nvSpPr>
        <p:spPr>
          <a:xfrm>
            <a:off x="838199" y="167437"/>
            <a:ext cx="10169324" cy="480131"/>
          </a:xfrm>
        </p:spPr>
        <p:txBody>
          <a:bodyPr/>
          <a:lstStyle/>
          <a:p>
            <a:r>
              <a:rPr kumimoji="1" lang="zh-CN" altLang="en-US" dirty="0"/>
              <a:t>元数据</a:t>
            </a:r>
          </a:p>
        </p:txBody>
      </p:sp>
      <p:sp>
        <p:nvSpPr>
          <p:cNvPr id="3" name="文本框 2">
            <a:extLst>
              <a:ext uri="{FF2B5EF4-FFF2-40B4-BE49-F238E27FC236}">
                <a16:creationId xmlns:a16="http://schemas.microsoft.com/office/drawing/2014/main" id="{04F7F2F1-25ED-46F4-9514-D67F5942A6F6}"/>
              </a:ext>
            </a:extLst>
          </p:cNvPr>
          <p:cNvSpPr txBox="1"/>
          <p:nvPr/>
        </p:nvSpPr>
        <p:spPr>
          <a:xfrm>
            <a:off x="838199" y="951470"/>
            <a:ext cx="11353801" cy="369332"/>
          </a:xfrm>
          <a:prstGeom prst="rect">
            <a:avLst/>
          </a:prstGeom>
          <a:noFill/>
        </p:spPr>
        <p:txBody>
          <a:bodyPr wrap="square" rtlCol="0">
            <a:spAutoFit/>
          </a:bodyPr>
          <a:lstStyle/>
          <a:p>
            <a:r>
              <a:rPr kumimoji="1" lang="zh-CN" altLang="en-US" b="1" dirty="0"/>
              <a:t>元数据就是对数据的结构化描述，使得数据更容易理解查找管理和使用。元数据管理是企业数据治理的基础。</a:t>
            </a:r>
          </a:p>
        </p:txBody>
      </p:sp>
      <p:graphicFrame>
        <p:nvGraphicFramePr>
          <p:cNvPr id="4" name="图示 3">
            <a:extLst>
              <a:ext uri="{FF2B5EF4-FFF2-40B4-BE49-F238E27FC236}">
                <a16:creationId xmlns:a16="http://schemas.microsoft.com/office/drawing/2014/main" id="{0113C769-D763-1B01-6B57-8042A553961F}"/>
              </a:ext>
            </a:extLst>
          </p:cNvPr>
          <p:cNvGraphicFramePr/>
          <p:nvPr>
            <p:extLst>
              <p:ext uri="{D42A27DB-BD31-4B8C-83A1-F6EECF244321}">
                <p14:modId xmlns:p14="http://schemas.microsoft.com/office/powerpoint/2010/main" val="3458705916"/>
              </p:ext>
            </p:extLst>
          </p:nvPr>
        </p:nvGraphicFramePr>
        <p:xfrm>
          <a:off x="1955273" y="2006562"/>
          <a:ext cx="8128000" cy="35620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99964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4353</TotalTime>
  <Words>2061</Words>
  <Application>Microsoft Macintosh PowerPoint</Application>
  <PresentationFormat>宽屏</PresentationFormat>
  <Paragraphs>429</Paragraphs>
  <Slides>27</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27</vt:i4>
      </vt:variant>
    </vt:vector>
  </HeadingPairs>
  <TitlesOfParts>
    <vt:vector size="37" baseType="lpstr">
      <vt:lpstr>等线</vt:lpstr>
      <vt:lpstr>等线 Light</vt:lpstr>
      <vt:lpstr>宋体</vt:lpstr>
      <vt:lpstr>Microsoft YaHei</vt:lpstr>
      <vt:lpstr>Arial</vt:lpstr>
      <vt:lpstr>Calibri</vt:lpstr>
      <vt:lpstr>Century Gothic</vt:lpstr>
      <vt:lpstr>Courier New</vt:lpstr>
      <vt:lpstr>Helvetica</vt:lpstr>
      <vt:lpstr>Office 主题​​</vt:lpstr>
      <vt:lpstr>数据治理之 -数据资产管理 </vt:lpstr>
      <vt:lpstr>企业数据资产</vt:lpstr>
      <vt:lpstr>企业数据资产构成</vt:lpstr>
      <vt:lpstr>数据治理项目组织构成</vt:lpstr>
      <vt:lpstr>企业首席数据官领导下的数据治理工具</vt:lpstr>
      <vt:lpstr>FIDATA-数据流向</vt:lpstr>
      <vt:lpstr>数据工厂&amp;数据管理&amp;数据治理&amp;数据消费</vt:lpstr>
      <vt:lpstr>数据资产管理定义和分类</vt:lpstr>
      <vt:lpstr>元数据</vt:lpstr>
      <vt:lpstr>功能架构</vt:lpstr>
      <vt:lpstr>元数据相关名词解释</vt:lpstr>
      <vt:lpstr>PowerPoint 演示文稿</vt:lpstr>
      <vt:lpstr>1.业务分类标签定义</vt:lpstr>
      <vt:lpstr>2.业务术语标签定义</vt:lpstr>
      <vt:lpstr>3.属性标签定义</vt:lpstr>
      <vt:lpstr>PowerPoint 演示文稿</vt:lpstr>
      <vt:lpstr>资产全景图</vt:lpstr>
      <vt:lpstr>2.资产目录：资产行数据-查看和维护</vt:lpstr>
      <vt:lpstr>3.资产目录：资产元数据-对象属性</vt:lpstr>
      <vt:lpstr>元数据对象属性-技术属性</vt:lpstr>
      <vt:lpstr>元数据对象属性-业务属性</vt:lpstr>
      <vt:lpstr>4.资产目录-资产元数据-血缘关系</vt:lpstr>
      <vt:lpstr>5.资产目录-资产元数据-关联关系</vt:lpstr>
      <vt:lpstr>6.资产目录-资产元数据-业务分类</vt:lpstr>
      <vt:lpstr>2.资产目录-资产元数据-业务术语</vt:lpstr>
      <vt:lpstr>2.资产目录-资产元数据-对象审计信息</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李新毅</dc:creator>
  <cp:lastModifiedBy>李新毅</cp:lastModifiedBy>
  <cp:revision>1</cp:revision>
  <dcterms:created xsi:type="dcterms:W3CDTF">2022-03-21T02:47:53Z</dcterms:created>
  <dcterms:modified xsi:type="dcterms:W3CDTF">2022-07-04T06:38:50Z</dcterms:modified>
</cp:coreProperties>
</file>